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3.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3.xml" ContentType="application/vnd.openxmlformats-officedocument.drawingml.diagramData+xml"/>
  <Override PartName="/ppt/slides/slide8.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4"/>
  </p:notesMasterIdLst>
  <p:handoutMasterIdLst>
    <p:handoutMasterId r:id="rId45"/>
  </p:handoutMasterIdLst>
  <p:sldIdLst>
    <p:sldId id="256" r:id="rId2"/>
    <p:sldId id="258" r:id="rId3"/>
    <p:sldId id="284" r:id="rId4"/>
    <p:sldId id="285" r:id="rId5"/>
    <p:sldId id="286" r:id="rId6"/>
    <p:sldId id="287" r:id="rId7"/>
    <p:sldId id="289" r:id="rId8"/>
    <p:sldId id="288" r:id="rId9"/>
    <p:sldId id="290" r:id="rId10"/>
    <p:sldId id="291" r:id="rId11"/>
    <p:sldId id="292" r:id="rId12"/>
    <p:sldId id="259" r:id="rId13"/>
    <p:sldId id="260" r:id="rId14"/>
    <p:sldId id="274" r:id="rId15"/>
    <p:sldId id="261" r:id="rId16"/>
    <p:sldId id="293" r:id="rId17"/>
    <p:sldId id="294" r:id="rId18"/>
    <p:sldId id="295" r:id="rId19"/>
    <p:sldId id="296" r:id="rId20"/>
    <p:sldId id="297" r:id="rId21"/>
    <p:sldId id="298" r:id="rId22"/>
    <p:sldId id="301" r:id="rId23"/>
    <p:sldId id="299" r:id="rId24"/>
    <p:sldId id="300" r:id="rId25"/>
    <p:sldId id="262" r:id="rId26"/>
    <p:sldId id="276" r:id="rId27"/>
    <p:sldId id="277" r:id="rId28"/>
    <p:sldId id="278" r:id="rId29"/>
    <p:sldId id="263" r:id="rId30"/>
    <p:sldId id="264" r:id="rId31"/>
    <p:sldId id="265" r:id="rId32"/>
    <p:sldId id="280" r:id="rId33"/>
    <p:sldId id="281" r:id="rId34"/>
    <p:sldId id="282" r:id="rId35"/>
    <p:sldId id="283" r:id="rId36"/>
    <p:sldId id="268" r:id="rId37"/>
    <p:sldId id="267" r:id="rId38"/>
    <p:sldId id="266" r:id="rId39"/>
    <p:sldId id="302" r:id="rId40"/>
    <p:sldId id="272" r:id="rId41"/>
    <p:sldId id="273" r:id="rId42"/>
    <p:sldId id="303" r:id="rId43"/>
  </p:sldIdLst>
  <p:sldSz cx="9217025" cy="5184775"/>
  <p:notesSz cx="7315200" cy="96012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590">
          <p15:clr>
            <a:srgbClr val="A4A3A4"/>
          </p15:clr>
        </p15:guide>
        <p15:guide id="2" orient="horz" pos="771">
          <p15:clr>
            <a:srgbClr val="A4A3A4"/>
          </p15:clr>
        </p15:guide>
        <p15:guide id="3" orient="horz" pos="1724">
          <p15:clr>
            <a:srgbClr val="A4A3A4"/>
          </p15:clr>
        </p15:guide>
        <p15:guide id="4" orient="horz" pos="1905">
          <p15:clr>
            <a:srgbClr val="A4A3A4"/>
          </p15:clr>
        </p15:guide>
        <p15:guide id="5" orient="horz" pos="3039">
          <p15:clr>
            <a:srgbClr val="A4A3A4"/>
          </p15:clr>
        </p15:guide>
        <p15:guide id="6" orient="horz" pos="3221">
          <p15:clr>
            <a:srgbClr val="A4A3A4"/>
          </p15:clr>
        </p15:guide>
        <p15:guide id="7" orient="horz" pos="182">
          <p15:clr>
            <a:srgbClr val="A4A3A4"/>
          </p15:clr>
        </p15:guide>
        <p15:guide id="8" orient="horz" pos="2858">
          <p15:clr>
            <a:srgbClr val="A4A3A4"/>
          </p15:clr>
        </p15:guide>
        <p15:guide id="9" pos="181">
          <p15:clr>
            <a:srgbClr val="A4A3A4"/>
          </p15:clr>
        </p15:guide>
        <p15:guide id="10" pos="5625">
          <p15:clr>
            <a:srgbClr val="A4A3A4"/>
          </p15:clr>
        </p15:guide>
        <p15:guide id="11" pos="2994">
          <p15:clr>
            <a:srgbClr val="A4A3A4"/>
          </p15:clr>
        </p15:guide>
        <p15:guide id="12" pos="2812">
          <p15:clr>
            <a:srgbClr val="A4A3A4"/>
          </p15:clr>
        </p15:guide>
      </p15:sldGuideLst>
    </p:ext>
    <p:ext uri="{2D200454-40CA-4A62-9FC3-DE9A4176ACB9}">
      <p15:notesGuideLst xmlns="" xmlns:p15="http://schemas.microsoft.com/office/powerpoint/2012/main">
        <p15:guide id="1" orient="horz" pos="738">
          <p15:clr>
            <a:srgbClr val="A4A3A4"/>
          </p15:clr>
        </p15:guide>
        <p15:guide id="2" orient="horz" pos="5310">
          <p15:clr>
            <a:srgbClr val="A4A3A4"/>
          </p15:clr>
        </p15:guide>
        <p15:guide id="3"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hlink"/>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AFAF9"/>
    <a:srgbClr val="F0F0EB"/>
    <a:srgbClr val="FEFAEC"/>
    <a:srgbClr val="EAB90C"/>
    <a:srgbClr val="07529A"/>
    <a:srgbClr val="909085"/>
    <a:srgbClr val="E8F4FE"/>
    <a:srgbClr val="D7EBFD"/>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EF7922-F1A5-E63B-8E34-F3DDBB2D80E6}" v="3425" dt="2021-06-20T14:03:43.748"/>
    <p1510:client id="{DAF7C812-B7DC-4634-5BC7-39A26C14B024}" v="20" dt="2021-06-19T14:30:04.103"/>
  </p1510:revLst>
</p1510:revInfo>
</file>

<file path=ppt/tableStyles.xml><?xml version="1.0" encoding="utf-8"?>
<a:tblStyleLst xmlns:a="http://schemas.openxmlformats.org/drawingml/2006/main" def="{00A15C55-8517-42AA-B614-E9B94910E393}">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E171933-4619-4E11-9A3F-F7608DF75F80}" styleName="Mittlere Formatvorlage 1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9631B5-78F2-41C9-869B-9F39066F8104}" styleName="Mittlere Formatvorlage 3 - Akz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p:scale>
          <a:sx n="110" d="100"/>
          <a:sy n="110" d="100"/>
        </p:scale>
        <p:origin x="-768" y="-390"/>
      </p:cViewPr>
      <p:guideLst>
        <p:guide orient="horz" pos="590"/>
        <p:guide orient="horz" pos="771"/>
        <p:guide orient="horz" pos="1724"/>
        <p:guide orient="horz" pos="1905"/>
        <p:guide orient="horz" pos="3039"/>
        <p:guide orient="horz" pos="3221"/>
        <p:guide orient="horz" pos="182"/>
        <p:guide orient="horz" pos="2858"/>
        <p:guide pos="181"/>
        <p:guide pos="5625"/>
        <p:guide pos="2994"/>
        <p:guide pos="2812"/>
      </p:guideLst>
    </p:cSldViewPr>
  </p:slideViewPr>
  <p:notesTextViewPr>
    <p:cViewPr>
      <p:scale>
        <a:sx n="1" d="1"/>
        <a:sy n="1" d="1"/>
      </p:scale>
      <p:origin x="0" y="0"/>
    </p:cViewPr>
  </p:notesTextViewPr>
  <p:notesViewPr>
    <p:cSldViewPr showGuides="1">
      <p:cViewPr varScale="1">
        <p:scale>
          <a:sx n="70" d="100"/>
          <a:sy n="70" d="100"/>
        </p:scale>
        <p:origin x="-2532" y="-108"/>
      </p:cViewPr>
      <p:guideLst>
        <p:guide orient="horz" pos="738"/>
        <p:guide orient="horz" pos="5310"/>
        <p:guide pos="2304"/>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DBAB6B-4E17-42E9-9F30-CABC2CF193C0}" type="doc">
      <dgm:prSet loTypeId="urn:microsoft.com/office/officeart/2005/8/layout/hChevron3" loCatId="process" qsTypeId="urn:microsoft.com/office/officeart/2005/8/quickstyle/simple1" qsCatId="simple" csTypeId="urn:microsoft.com/office/officeart/2005/8/colors/accent1_2" csCatId="accent1" phldr="1"/>
      <dgm:spPr/>
    </dgm:pt>
    <dgm:pt modelId="{9415D26C-8151-45DE-B068-5B8E8367C641}">
      <dgm:prSet phldrT="[Text]" phldr="0" custT="1"/>
      <dgm:spPr/>
      <dgm:t>
        <a:bodyPr/>
        <a:lstStyle/>
        <a:p>
          <a:r>
            <a:rPr lang="de-DE" sz="1200" dirty="0" err="1">
              <a:latin typeface="Exo 2"/>
              <a:cs typeface="Calibri"/>
            </a:rPr>
            <a:t>alligator</a:t>
          </a:r>
          <a:endParaRPr lang="de-DE" sz="1200" dirty="0"/>
        </a:p>
      </dgm:t>
    </dgm:pt>
    <dgm:pt modelId="{3D5C5A0A-1C8F-454D-8CDF-1B96C65BC882}" type="parTrans" cxnId="{87DB73F9-10D1-4620-82AB-9C9348D29ECF}">
      <dgm:prSet/>
      <dgm:spPr/>
      <dgm:t>
        <a:bodyPr/>
        <a:lstStyle/>
        <a:p>
          <a:endParaRPr lang="de-DE"/>
        </a:p>
      </dgm:t>
    </dgm:pt>
    <dgm:pt modelId="{873F4B29-0CDF-4FA1-8D9B-9A7235259C72}" type="sibTrans" cxnId="{87DB73F9-10D1-4620-82AB-9C9348D29ECF}">
      <dgm:prSet/>
      <dgm:spPr/>
      <dgm:t>
        <a:bodyPr/>
        <a:lstStyle/>
        <a:p>
          <a:endParaRPr lang="de-DE"/>
        </a:p>
      </dgm:t>
    </dgm:pt>
    <dgm:pt modelId="{894196FC-76DB-4AF7-BA60-1CE73007B701}">
      <dgm:prSet phldrT="[Text]" phldr="0" custT="1"/>
      <dgm:spPr/>
      <dgm:t>
        <a:bodyPr/>
        <a:lstStyle/>
        <a:p>
          <a:pPr rtl="0"/>
          <a:r>
            <a:rPr lang="de-DE" sz="1200" dirty="0">
              <a:latin typeface="Exo 2"/>
              <a:cs typeface="Calibri"/>
            </a:rPr>
            <a:t>!alligator13</a:t>
          </a:r>
          <a:endParaRPr lang="de-DE" sz="700" dirty="0">
            <a:latin typeface="Exo 2"/>
            <a:cs typeface="Calibri"/>
          </a:endParaRPr>
        </a:p>
      </dgm:t>
    </dgm:pt>
    <dgm:pt modelId="{74046FBB-3766-45B6-B59A-1B0F14E80622}" type="parTrans" cxnId="{A678F654-F51F-4394-8DF2-216AC4AD67AF}">
      <dgm:prSet/>
      <dgm:spPr/>
      <dgm:t>
        <a:bodyPr/>
        <a:lstStyle/>
        <a:p>
          <a:endParaRPr lang="de-DE"/>
        </a:p>
      </dgm:t>
    </dgm:pt>
    <dgm:pt modelId="{ED8D8B3A-7384-4355-BEDE-6D308E1E133B}" type="sibTrans" cxnId="{A678F654-F51F-4394-8DF2-216AC4AD67AF}">
      <dgm:prSet/>
      <dgm:spPr/>
      <dgm:t>
        <a:bodyPr/>
        <a:lstStyle/>
        <a:p>
          <a:endParaRPr lang="de-DE"/>
        </a:p>
      </dgm:t>
    </dgm:pt>
    <dgm:pt modelId="{A04911B0-3AE6-4CA3-95D1-F019314ED57D}">
      <dgm:prSet phldrT="[Text]" phldr="0" custT="1"/>
      <dgm:spPr/>
      <dgm:t>
        <a:bodyPr/>
        <a:lstStyle/>
        <a:p>
          <a:r>
            <a:rPr lang="de-DE" sz="1200" dirty="0">
              <a:latin typeface="Exo 2"/>
              <a:cs typeface="Calibri"/>
            </a:rPr>
            <a:t>Wh100!!xhjabwq001VI$=94xX</a:t>
          </a:r>
          <a:endParaRPr lang="de-DE" sz="1200" dirty="0"/>
        </a:p>
      </dgm:t>
    </dgm:pt>
    <dgm:pt modelId="{E0052957-D1D3-4B36-8477-F9A4BF9BE4CF}" type="parTrans" cxnId="{07A47773-3325-4026-B0B5-8431125C42DD}">
      <dgm:prSet/>
      <dgm:spPr/>
      <dgm:t>
        <a:bodyPr/>
        <a:lstStyle/>
        <a:p>
          <a:endParaRPr lang="de-DE"/>
        </a:p>
      </dgm:t>
    </dgm:pt>
    <dgm:pt modelId="{D4DD266F-180D-4837-99ED-84DF7012B559}" type="sibTrans" cxnId="{07A47773-3325-4026-B0B5-8431125C42DD}">
      <dgm:prSet/>
      <dgm:spPr/>
      <dgm:t>
        <a:bodyPr/>
        <a:lstStyle/>
        <a:p>
          <a:endParaRPr lang="de-DE"/>
        </a:p>
      </dgm:t>
    </dgm:pt>
    <dgm:pt modelId="{A789891E-4B89-42D3-AD13-125B10B36EF2}">
      <dgm:prSet phldr="0" custT="1"/>
      <dgm:spPr/>
      <dgm:t>
        <a:bodyPr/>
        <a:lstStyle/>
        <a:p>
          <a:pPr rtl="0"/>
          <a:r>
            <a:rPr lang="de-DE" sz="1200" dirty="0">
              <a:latin typeface="Exo 2"/>
              <a:cs typeface="Calibri"/>
            </a:rPr>
            <a:t>alligator13</a:t>
          </a:r>
          <a:endParaRPr lang="de-DE" sz="700" dirty="0">
            <a:latin typeface="Exo 2"/>
            <a:cs typeface="Calibri"/>
          </a:endParaRPr>
        </a:p>
      </dgm:t>
    </dgm:pt>
    <dgm:pt modelId="{7A4327C0-575D-43B0-A645-37EC1A3A662E}" type="parTrans" cxnId="{8662183D-F399-4EDF-A451-4D3945C383C4}">
      <dgm:prSet/>
      <dgm:spPr/>
      <dgm:t>
        <a:bodyPr/>
        <a:lstStyle/>
        <a:p>
          <a:endParaRPr lang="de-DE"/>
        </a:p>
      </dgm:t>
    </dgm:pt>
    <dgm:pt modelId="{93913C00-3405-40E4-AC12-852C6F81785A}" type="sibTrans" cxnId="{8662183D-F399-4EDF-A451-4D3945C383C4}">
      <dgm:prSet/>
      <dgm:spPr/>
      <dgm:t>
        <a:bodyPr/>
        <a:lstStyle/>
        <a:p>
          <a:endParaRPr lang="de-DE"/>
        </a:p>
      </dgm:t>
    </dgm:pt>
    <dgm:pt modelId="{5D717BB0-DE36-4C56-9D88-BB52430D612B}">
      <dgm:prSet phldr="0" custT="1"/>
      <dgm:spPr/>
      <dgm:t>
        <a:bodyPr/>
        <a:lstStyle/>
        <a:p>
          <a:r>
            <a:rPr lang="de-DE" sz="1200">
              <a:latin typeface="Exo 2"/>
              <a:cs typeface="Calibri"/>
            </a:rPr>
            <a:t>!</a:t>
          </a:r>
          <a:r>
            <a:rPr lang="de-DE" sz="1200" smtClean="0">
              <a:latin typeface="Exo 2"/>
              <a:cs typeface="Calibri"/>
            </a:rPr>
            <a:t>all1g4t0r13</a:t>
          </a:r>
          <a:endParaRPr lang="de-DE" sz="1200" dirty="0"/>
        </a:p>
      </dgm:t>
    </dgm:pt>
    <dgm:pt modelId="{ECC35944-3927-4F9D-8070-222DA76F2DD2}" type="parTrans" cxnId="{272375BA-506C-4542-B334-04FC3B6CE6DC}">
      <dgm:prSet/>
      <dgm:spPr/>
      <dgm:t>
        <a:bodyPr/>
        <a:lstStyle/>
        <a:p>
          <a:endParaRPr lang="de-DE"/>
        </a:p>
      </dgm:t>
    </dgm:pt>
    <dgm:pt modelId="{89A2F4A9-5059-4FA9-ADA4-60CDCA5BAF0A}" type="sibTrans" cxnId="{272375BA-506C-4542-B334-04FC3B6CE6DC}">
      <dgm:prSet/>
      <dgm:spPr/>
      <dgm:t>
        <a:bodyPr/>
        <a:lstStyle/>
        <a:p>
          <a:endParaRPr lang="de-DE"/>
        </a:p>
      </dgm:t>
    </dgm:pt>
    <dgm:pt modelId="{E8A304B9-8F4F-41D2-BF15-FC689E469214}" type="pres">
      <dgm:prSet presAssocID="{A4DBAB6B-4E17-42E9-9F30-CABC2CF193C0}" presName="Name0" presStyleCnt="0">
        <dgm:presLayoutVars>
          <dgm:dir/>
          <dgm:resizeHandles val="exact"/>
        </dgm:presLayoutVars>
      </dgm:prSet>
      <dgm:spPr/>
    </dgm:pt>
    <dgm:pt modelId="{B968A728-50AA-4CF4-BC82-2A883C95CF34}" type="pres">
      <dgm:prSet presAssocID="{9415D26C-8151-45DE-B068-5B8E8367C641}" presName="parTxOnly" presStyleLbl="node1" presStyleIdx="0" presStyleCnt="5">
        <dgm:presLayoutVars>
          <dgm:bulletEnabled val="1"/>
        </dgm:presLayoutVars>
      </dgm:prSet>
      <dgm:spPr/>
      <dgm:t>
        <a:bodyPr/>
        <a:lstStyle/>
        <a:p>
          <a:endParaRPr lang="de-DE"/>
        </a:p>
      </dgm:t>
    </dgm:pt>
    <dgm:pt modelId="{E836D9C9-661A-44E7-8752-40DECF8766D0}" type="pres">
      <dgm:prSet presAssocID="{873F4B29-0CDF-4FA1-8D9B-9A7235259C72}" presName="parSpace" presStyleCnt="0"/>
      <dgm:spPr/>
    </dgm:pt>
    <dgm:pt modelId="{327011E5-F1AA-415B-9FFF-9692733E0527}" type="pres">
      <dgm:prSet presAssocID="{A789891E-4B89-42D3-AD13-125B10B36EF2}" presName="parTxOnly" presStyleLbl="node1" presStyleIdx="1" presStyleCnt="5">
        <dgm:presLayoutVars>
          <dgm:bulletEnabled val="1"/>
        </dgm:presLayoutVars>
      </dgm:prSet>
      <dgm:spPr/>
      <dgm:t>
        <a:bodyPr/>
        <a:lstStyle/>
        <a:p>
          <a:endParaRPr lang="de-DE"/>
        </a:p>
      </dgm:t>
    </dgm:pt>
    <dgm:pt modelId="{ECC33C77-D563-450F-A22E-8984BC95725A}" type="pres">
      <dgm:prSet presAssocID="{93913C00-3405-40E4-AC12-852C6F81785A}" presName="parSpace" presStyleCnt="0"/>
      <dgm:spPr/>
    </dgm:pt>
    <dgm:pt modelId="{440D473F-CB03-49EB-B02C-0718BE8FFC5C}" type="pres">
      <dgm:prSet presAssocID="{894196FC-76DB-4AF7-BA60-1CE73007B701}" presName="parTxOnly" presStyleLbl="node1" presStyleIdx="2" presStyleCnt="5">
        <dgm:presLayoutVars>
          <dgm:bulletEnabled val="1"/>
        </dgm:presLayoutVars>
      </dgm:prSet>
      <dgm:spPr/>
      <dgm:t>
        <a:bodyPr/>
        <a:lstStyle/>
        <a:p>
          <a:endParaRPr lang="de-DE"/>
        </a:p>
      </dgm:t>
    </dgm:pt>
    <dgm:pt modelId="{57BC6F9D-5AC8-4414-A5AC-89F3059CDD5A}" type="pres">
      <dgm:prSet presAssocID="{ED8D8B3A-7384-4355-BEDE-6D308E1E133B}" presName="parSpace" presStyleCnt="0"/>
      <dgm:spPr/>
    </dgm:pt>
    <dgm:pt modelId="{65E01536-0600-48C0-958B-A0C2519DAEFA}" type="pres">
      <dgm:prSet presAssocID="{5D717BB0-DE36-4C56-9D88-BB52430D612B}" presName="parTxOnly" presStyleLbl="node1" presStyleIdx="3" presStyleCnt="5">
        <dgm:presLayoutVars>
          <dgm:bulletEnabled val="1"/>
        </dgm:presLayoutVars>
      </dgm:prSet>
      <dgm:spPr/>
      <dgm:t>
        <a:bodyPr/>
        <a:lstStyle/>
        <a:p>
          <a:endParaRPr lang="de-DE"/>
        </a:p>
      </dgm:t>
    </dgm:pt>
    <dgm:pt modelId="{A0AF183D-E5C3-4276-B35D-A5042194825A}" type="pres">
      <dgm:prSet presAssocID="{89A2F4A9-5059-4FA9-ADA4-60CDCA5BAF0A}" presName="parSpace" presStyleCnt="0"/>
      <dgm:spPr/>
    </dgm:pt>
    <dgm:pt modelId="{E4392F45-AFCE-4D91-B254-FF3285B7867B}" type="pres">
      <dgm:prSet presAssocID="{A04911B0-3AE6-4CA3-95D1-F019314ED57D}" presName="parTxOnly" presStyleLbl="node1" presStyleIdx="4" presStyleCnt="5">
        <dgm:presLayoutVars>
          <dgm:bulletEnabled val="1"/>
        </dgm:presLayoutVars>
      </dgm:prSet>
      <dgm:spPr/>
      <dgm:t>
        <a:bodyPr/>
        <a:lstStyle/>
        <a:p>
          <a:endParaRPr lang="de-DE"/>
        </a:p>
      </dgm:t>
    </dgm:pt>
  </dgm:ptLst>
  <dgm:cxnLst>
    <dgm:cxn modelId="{87DB73F9-10D1-4620-82AB-9C9348D29ECF}" srcId="{A4DBAB6B-4E17-42E9-9F30-CABC2CF193C0}" destId="{9415D26C-8151-45DE-B068-5B8E8367C641}" srcOrd="0" destOrd="0" parTransId="{3D5C5A0A-1C8F-454D-8CDF-1B96C65BC882}" sibTransId="{873F4B29-0CDF-4FA1-8D9B-9A7235259C72}"/>
    <dgm:cxn modelId="{6D798484-2641-4F57-93A4-144534480A3A}" type="presOf" srcId="{894196FC-76DB-4AF7-BA60-1CE73007B701}" destId="{440D473F-CB03-49EB-B02C-0718BE8FFC5C}" srcOrd="0" destOrd="0" presId="urn:microsoft.com/office/officeart/2005/8/layout/hChevron3"/>
    <dgm:cxn modelId="{8662183D-F399-4EDF-A451-4D3945C383C4}" srcId="{A4DBAB6B-4E17-42E9-9F30-CABC2CF193C0}" destId="{A789891E-4B89-42D3-AD13-125B10B36EF2}" srcOrd="1" destOrd="0" parTransId="{7A4327C0-575D-43B0-A645-37EC1A3A662E}" sibTransId="{93913C00-3405-40E4-AC12-852C6F81785A}"/>
    <dgm:cxn modelId="{A678F654-F51F-4394-8DF2-216AC4AD67AF}" srcId="{A4DBAB6B-4E17-42E9-9F30-CABC2CF193C0}" destId="{894196FC-76DB-4AF7-BA60-1CE73007B701}" srcOrd="2" destOrd="0" parTransId="{74046FBB-3766-45B6-B59A-1B0F14E80622}" sibTransId="{ED8D8B3A-7384-4355-BEDE-6D308E1E133B}"/>
    <dgm:cxn modelId="{240BAACC-6BB0-47F1-A60D-A666CB1374AF}" type="presOf" srcId="{A4DBAB6B-4E17-42E9-9F30-CABC2CF193C0}" destId="{E8A304B9-8F4F-41D2-BF15-FC689E469214}" srcOrd="0" destOrd="0" presId="urn:microsoft.com/office/officeart/2005/8/layout/hChevron3"/>
    <dgm:cxn modelId="{24DF52D8-966A-417D-8B6A-54C1454CFE66}" type="presOf" srcId="{A789891E-4B89-42D3-AD13-125B10B36EF2}" destId="{327011E5-F1AA-415B-9FFF-9692733E0527}" srcOrd="0" destOrd="0" presId="urn:microsoft.com/office/officeart/2005/8/layout/hChevron3"/>
    <dgm:cxn modelId="{4851BBB9-E60C-4D10-8AD8-F9B7F06FF40A}" type="presOf" srcId="{A04911B0-3AE6-4CA3-95D1-F019314ED57D}" destId="{E4392F45-AFCE-4D91-B254-FF3285B7867B}" srcOrd="0" destOrd="0" presId="urn:microsoft.com/office/officeart/2005/8/layout/hChevron3"/>
    <dgm:cxn modelId="{1ED7215D-1FBF-4EDF-B1C0-1A9B54448590}" type="presOf" srcId="{9415D26C-8151-45DE-B068-5B8E8367C641}" destId="{B968A728-50AA-4CF4-BC82-2A883C95CF34}" srcOrd="0" destOrd="0" presId="urn:microsoft.com/office/officeart/2005/8/layout/hChevron3"/>
    <dgm:cxn modelId="{9EC259E0-7785-4A5A-BE3F-FC2DE2E9E9E7}" type="presOf" srcId="{5D717BB0-DE36-4C56-9D88-BB52430D612B}" destId="{65E01536-0600-48C0-958B-A0C2519DAEFA}" srcOrd="0" destOrd="0" presId="urn:microsoft.com/office/officeart/2005/8/layout/hChevron3"/>
    <dgm:cxn modelId="{272375BA-506C-4542-B334-04FC3B6CE6DC}" srcId="{A4DBAB6B-4E17-42E9-9F30-CABC2CF193C0}" destId="{5D717BB0-DE36-4C56-9D88-BB52430D612B}" srcOrd="3" destOrd="0" parTransId="{ECC35944-3927-4F9D-8070-222DA76F2DD2}" sibTransId="{89A2F4A9-5059-4FA9-ADA4-60CDCA5BAF0A}"/>
    <dgm:cxn modelId="{07A47773-3325-4026-B0B5-8431125C42DD}" srcId="{A4DBAB6B-4E17-42E9-9F30-CABC2CF193C0}" destId="{A04911B0-3AE6-4CA3-95D1-F019314ED57D}" srcOrd="4" destOrd="0" parTransId="{E0052957-D1D3-4B36-8477-F9A4BF9BE4CF}" sibTransId="{D4DD266F-180D-4837-99ED-84DF7012B559}"/>
    <dgm:cxn modelId="{D352F698-BD7E-4B21-8017-0A4BA229FDE0}" type="presParOf" srcId="{E8A304B9-8F4F-41D2-BF15-FC689E469214}" destId="{B968A728-50AA-4CF4-BC82-2A883C95CF34}" srcOrd="0" destOrd="0" presId="urn:microsoft.com/office/officeart/2005/8/layout/hChevron3"/>
    <dgm:cxn modelId="{26FFE9D7-1F66-45A5-A810-47D8DC714B1E}" type="presParOf" srcId="{E8A304B9-8F4F-41D2-BF15-FC689E469214}" destId="{E836D9C9-661A-44E7-8752-40DECF8766D0}" srcOrd="1" destOrd="0" presId="urn:microsoft.com/office/officeart/2005/8/layout/hChevron3"/>
    <dgm:cxn modelId="{ADCDADA9-F20A-4D49-BEE4-2012FD063E74}" type="presParOf" srcId="{E8A304B9-8F4F-41D2-BF15-FC689E469214}" destId="{327011E5-F1AA-415B-9FFF-9692733E0527}" srcOrd="2" destOrd="0" presId="urn:microsoft.com/office/officeart/2005/8/layout/hChevron3"/>
    <dgm:cxn modelId="{8C8B0672-5D3E-4CAB-983C-3A95D915043E}" type="presParOf" srcId="{E8A304B9-8F4F-41D2-BF15-FC689E469214}" destId="{ECC33C77-D563-450F-A22E-8984BC95725A}" srcOrd="3" destOrd="0" presId="urn:microsoft.com/office/officeart/2005/8/layout/hChevron3"/>
    <dgm:cxn modelId="{A3047B6D-75A0-4224-9C63-35D365D6759A}" type="presParOf" srcId="{E8A304B9-8F4F-41D2-BF15-FC689E469214}" destId="{440D473F-CB03-49EB-B02C-0718BE8FFC5C}" srcOrd="4" destOrd="0" presId="urn:microsoft.com/office/officeart/2005/8/layout/hChevron3"/>
    <dgm:cxn modelId="{9A76539B-1E93-49F4-8B34-F30744AE2F57}" type="presParOf" srcId="{E8A304B9-8F4F-41D2-BF15-FC689E469214}" destId="{57BC6F9D-5AC8-4414-A5AC-89F3059CDD5A}" srcOrd="5" destOrd="0" presId="urn:microsoft.com/office/officeart/2005/8/layout/hChevron3"/>
    <dgm:cxn modelId="{4842B05E-E232-43B5-AF27-6BB0EA097AB7}" type="presParOf" srcId="{E8A304B9-8F4F-41D2-BF15-FC689E469214}" destId="{65E01536-0600-48C0-958B-A0C2519DAEFA}" srcOrd="6" destOrd="0" presId="urn:microsoft.com/office/officeart/2005/8/layout/hChevron3"/>
    <dgm:cxn modelId="{DFDF1D89-E30B-4B3D-9D2D-F37DFB2A0992}" type="presParOf" srcId="{E8A304B9-8F4F-41D2-BF15-FC689E469214}" destId="{A0AF183D-E5C3-4276-B35D-A5042194825A}" srcOrd="7" destOrd="0" presId="urn:microsoft.com/office/officeart/2005/8/layout/hChevron3"/>
    <dgm:cxn modelId="{845E1F59-A819-4338-8BFE-C273B20A1223}" type="presParOf" srcId="{E8A304B9-8F4F-41D2-BF15-FC689E469214}" destId="{E4392F45-AFCE-4D91-B254-FF3285B7867B}" srcOrd="8" destOrd="0" presId="urn:microsoft.com/office/officeart/2005/8/layout/hChevron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773E4B-9C41-4DA0-8510-6898227CB1E1}"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de-DE"/>
        </a:p>
      </dgm:t>
    </dgm:pt>
    <dgm:pt modelId="{5E2B0B7E-7FBC-41E1-8A5C-9C60DC996EE1}">
      <dgm:prSet phldrT="[Text]" phldr="0"/>
      <dgm:spPr/>
      <dgm:t>
        <a:bodyPr/>
        <a:lstStyle/>
        <a:p>
          <a:pPr>
            <a:defRPr b="1"/>
          </a:pPr>
          <a:r>
            <a:rPr lang="de-DE" dirty="0">
              <a:latin typeface="Exo 2"/>
              <a:cs typeface="Calibri"/>
            </a:rPr>
            <a:t>Juli 2012</a:t>
          </a:r>
          <a:endParaRPr lang="de-DE" dirty="0"/>
        </a:p>
      </dgm:t>
    </dgm:pt>
    <dgm:pt modelId="{6DB81A28-170F-4E0F-B23F-7865656A6A38}" type="parTrans" cxnId="{3647D75E-2636-4A84-8BD5-240F6304B15D}">
      <dgm:prSet/>
      <dgm:spPr/>
      <dgm:t>
        <a:bodyPr/>
        <a:lstStyle/>
        <a:p>
          <a:endParaRPr lang="de-DE"/>
        </a:p>
      </dgm:t>
    </dgm:pt>
    <dgm:pt modelId="{F94855AF-7629-423B-9C4A-5274C3D8E5CE}" type="sibTrans" cxnId="{3647D75E-2636-4A84-8BD5-240F6304B15D}">
      <dgm:prSet/>
      <dgm:spPr/>
      <dgm:t>
        <a:bodyPr/>
        <a:lstStyle/>
        <a:p>
          <a:endParaRPr lang="de-DE"/>
        </a:p>
      </dgm:t>
    </dgm:pt>
    <dgm:pt modelId="{6721D362-89F6-48B8-8735-63B7EA7AA9FA}">
      <dgm:prSet phldrT="[Text]" phldr="0"/>
      <dgm:spPr/>
      <dgm:t>
        <a:bodyPr/>
        <a:lstStyle/>
        <a:p>
          <a:r>
            <a:rPr lang="de-DE">
              <a:latin typeface="Exo 2"/>
              <a:cs typeface="Calibri"/>
            </a:rPr>
            <a:t>Gründung der FIDO Allianz mit sechs Gründungsmitgliedern</a:t>
          </a:r>
          <a:endParaRPr lang="de-DE"/>
        </a:p>
      </dgm:t>
    </dgm:pt>
    <dgm:pt modelId="{63EC9F3E-D9C2-4328-9051-F77A2672EC26}" type="parTrans" cxnId="{B49CDB7A-D067-48C3-A972-60E86494D80F}">
      <dgm:prSet/>
      <dgm:spPr/>
      <dgm:t>
        <a:bodyPr/>
        <a:lstStyle/>
        <a:p>
          <a:endParaRPr lang="de-DE"/>
        </a:p>
      </dgm:t>
    </dgm:pt>
    <dgm:pt modelId="{8C21E89F-00F8-4421-8EAC-A2EF1059F0F3}" type="sibTrans" cxnId="{B49CDB7A-D067-48C3-A972-60E86494D80F}">
      <dgm:prSet/>
      <dgm:spPr/>
      <dgm:t>
        <a:bodyPr/>
        <a:lstStyle/>
        <a:p>
          <a:endParaRPr lang="de-DE"/>
        </a:p>
      </dgm:t>
    </dgm:pt>
    <dgm:pt modelId="{F7751842-362E-4FD4-A74E-1629F63E558A}">
      <dgm:prSet phldrT="[Text]" phldr="0"/>
      <dgm:spPr/>
      <dgm:t>
        <a:bodyPr/>
        <a:lstStyle/>
        <a:p>
          <a:pPr>
            <a:defRPr b="1"/>
          </a:pPr>
          <a:r>
            <a:rPr lang="de-DE">
              <a:latin typeface="Exo 2"/>
              <a:cs typeface="Calibri"/>
            </a:rPr>
            <a:t>April 2013</a:t>
          </a:r>
          <a:endParaRPr lang="de-DE"/>
        </a:p>
      </dgm:t>
    </dgm:pt>
    <dgm:pt modelId="{9B036CFA-32D6-452B-8235-1AD2906996B2}" type="parTrans" cxnId="{3979170D-AFD5-43EC-B278-AFF7B15C868D}">
      <dgm:prSet/>
      <dgm:spPr/>
      <dgm:t>
        <a:bodyPr/>
        <a:lstStyle/>
        <a:p>
          <a:endParaRPr lang="de-DE"/>
        </a:p>
      </dgm:t>
    </dgm:pt>
    <dgm:pt modelId="{1B920392-8331-4D60-9842-2F5DB9659071}" type="sibTrans" cxnId="{3979170D-AFD5-43EC-B278-AFF7B15C868D}">
      <dgm:prSet/>
      <dgm:spPr/>
      <dgm:t>
        <a:bodyPr/>
        <a:lstStyle/>
        <a:p>
          <a:endParaRPr lang="de-DE"/>
        </a:p>
      </dgm:t>
    </dgm:pt>
    <dgm:pt modelId="{B64C4DC6-E5C1-4028-BBD7-7680858B442B}">
      <dgm:prSet phldrT="[Text]" phldr="0"/>
      <dgm:spPr/>
      <dgm:t>
        <a:bodyPr/>
        <a:lstStyle/>
        <a:p>
          <a:r>
            <a:rPr lang="de-DE">
              <a:latin typeface="Exo 2"/>
              <a:cs typeface="Calibri"/>
            </a:rPr>
            <a:t>Beitritt</a:t>
          </a:r>
          <a:r>
            <a:rPr lang="de-DE" dirty="0">
              <a:latin typeface="Exo 2"/>
              <a:cs typeface="Calibri"/>
            </a:rPr>
            <a:t> von Google</a:t>
          </a:r>
          <a:endParaRPr lang="de-DE" dirty="0"/>
        </a:p>
      </dgm:t>
    </dgm:pt>
    <dgm:pt modelId="{51BA9903-A844-4CF8-835B-2BE4037EB45A}" type="parTrans" cxnId="{4DFC0874-C360-418E-B1A5-754F0D8F0F77}">
      <dgm:prSet/>
      <dgm:spPr/>
      <dgm:t>
        <a:bodyPr/>
        <a:lstStyle/>
        <a:p>
          <a:endParaRPr lang="de-DE"/>
        </a:p>
      </dgm:t>
    </dgm:pt>
    <dgm:pt modelId="{27E3BA46-D36D-4DEA-9841-7A20E5FA7D44}" type="sibTrans" cxnId="{4DFC0874-C360-418E-B1A5-754F0D8F0F77}">
      <dgm:prSet/>
      <dgm:spPr/>
      <dgm:t>
        <a:bodyPr/>
        <a:lstStyle/>
        <a:p>
          <a:endParaRPr lang="de-DE"/>
        </a:p>
      </dgm:t>
    </dgm:pt>
    <dgm:pt modelId="{CD06DC79-C1DE-4E78-A78B-649EEED1E7EB}">
      <dgm:prSet phldrT="[Text]" phldr="0"/>
      <dgm:spPr/>
      <dgm:t>
        <a:bodyPr/>
        <a:lstStyle/>
        <a:p>
          <a:pPr>
            <a:defRPr b="1"/>
          </a:pPr>
          <a:r>
            <a:rPr lang="de-DE">
              <a:latin typeface="Exo 2"/>
              <a:cs typeface="Calibri"/>
            </a:rPr>
            <a:t>Dezember 2014</a:t>
          </a:r>
          <a:endParaRPr lang="de-DE"/>
        </a:p>
      </dgm:t>
    </dgm:pt>
    <dgm:pt modelId="{388DFDB0-77A7-4AC8-9306-4FC614828F0D}" type="parTrans" cxnId="{B170681F-F131-48FF-A388-0D38AF318644}">
      <dgm:prSet/>
      <dgm:spPr/>
      <dgm:t>
        <a:bodyPr/>
        <a:lstStyle/>
        <a:p>
          <a:endParaRPr lang="de-DE"/>
        </a:p>
      </dgm:t>
    </dgm:pt>
    <dgm:pt modelId="{2F15593B-A4D0-4D33-A5A3-8B324FB8187E}" type="sibTrans" cxnId="{B170681F-F131-48FF-A388-0D38AF318644}">
      <dgm:prSet/>
      <dgm:spPr/>
      <dgm:t>
        <a:bodyPr/>
        <a:lstStyle/>
        <a:p>
          <a:endParaRPr lang="de-DE"/>
        </a:p>
      </dgm:t>
    </dgm:pt>
    <dgm:pt modelId="{CE0330FA-3E1C-4C00-9EBA-72C0D71D6611}">
      <dgm:prSet phldrT="[Text]" phldr="0"/>
      <dgm:spPr/>
      <dgm:t>
        <a:bodyPr/>
        <a:lstStyle/>
        <a:p>
          <a:r>
            <a:rPr lang="de-DE" dirty="0">
              <a:latin typeface="Exo 2"/>
              <a:cs typeface="Calibri"/>
            </a:rPr>
            <a:t>Erste vollständige Version von FIDO Protokoll wird veröffentlicht</a:t>
          </a:r>
          <a:endParaRPr lang="de-DE" dirty="0"/>
        </a:p>
      </dgm:t>
    </dgm:pt>
    <dgm:pt modelId="{AAE65AF6-FA19-4608-A49B-E7671A665702}" type="parTrans" cxnId="{5239CA29-BAD6-4714-AFA8-9612AB355A06}">
      <dgm:prSet/>
      <dgm:spPr/>
      <dgm:t>
        <a:bodyPr/>
        <a:lstStyle/>
        <a:p>
          <a:endParaRPr lang="de-DE"/>
        </a:p>
      </dgm:t>
    </dgm:pt>
    <dgm:pt modelId="{B527B722-3A1D-41BB-AB8D-E78BEF093823}" type="sibTrans" cxnId="{5239CA29-BAD6-4714-AFA8-9612AB355A06}">
      <dgm:prSet/>
      <dgm:spPr/>
      <dgm:t>
        <a:bodyPr/>
        <a:lstStyle/>
        <a:p>
          <a:endParaRPr lang="de-DE"/>
        </a:p>
      </dgm:t>
    </dgm:pt>
    <dgm:pt modelId="{0B53FAEA-802B-442A-9BB9-6D2BA459D26D}">
      <dgm:prSet phldr="0"/>
      <dgm:spPr/>
      <dgm:t>
        <a:bodyPr/>
        <a:lstStyle/>
        <a:p>
          <a:pPr>
            <a:defRPr b="1"/>
          </a:pPr>
          <a:r>
            <a:rPr lang="de-DE" dirty="0">
              <a:latin typeface="Exo 2"/>
              <a:cs typeface="Calibri"/>
            </a:rPr>
            <a:t>Juli 2015</a:t>
          </a:r>
        </a:p>
      </dgm:t>
    </dgm:pt>
    <dgm:pt modelId="{520EF5DC-1C6F-4005-A9CB-CDB1BDA3E3A6}" type="parTrans" cxnId="{D33C16F7-E41B-461F-B51F-851753F37DB7}">
      <dgm:prSet/>
      <dgm:spPr/>
    </dgm:pt>
    <dgm:pt modelId="{2CA67E3B-3FEA-4FA1-9E8D-846E97B71009}" type="sibTrans" cxnId="{D33C16F7-E41B-461F-B51F-851753F37DB7}">
      <dgm:prSet/>
      <dgm:spPr/>
    </dgm:pt>
    <dgm:pt modelId="{071D7F35-3CBD-4BDB-9003-5F29358108ED}">
      <dgm:prSet phldr="0"/>
      <dgm:spPr/>
      <dgm:t>
        <a:bodyPr/>
        <a:lstStyle/>
        <a:p>
          <a:r>
            <a:rPr lang="de-DE" dirty="0">
              <a:latin typeface="Exo 2"/>
              <a:cs typeface="Calibri"/>
            </a:rPr>
            <a:t>Mehrere Regierungs-Organisationen treten der Allianz bei</a:t>
          </a:r>
        </a:p>
      </dgm:t>
    </dgm:pt>
    <dgm:pt modelId="{97343900-6641-4CE9-982D-DBD17AF1717F}" type="parTrans" cxnId="{5E6200BA-73D6-4955-8410-408DBE359132}">
      <dgm:prSet/>
      <dgm:spPr/>
    </dgm:pt>
    <dgm:pt modelId="{1FFCAD8E-FB39-481F-A0CF-01B9AC7EDA52}" type="sibTrans" cxnId="{5E6200BA-73D6-4955-8410-408DBE359132}">
      <dgm:prSet/>
      <dgm:spPr/>
    </dgm:pt>
    <dgm:pt modelId="{5F29BCCC-007D-4C58-85CF-FD47BC68CB8C}">
      <dgm:prSet phldr="0"/>
      <dgm:spPr/>
      <dgm:t>
        <a:bodyPr/>
        <a:lstStyle/>
        <a:p>
          <a:pPr>
            <a:defRPr b="1"/>
          </a:pPr>
          <a:r>
            <a:rPr lang="de-DE" dirty="0">
              <a:latin typeface="Exo 2"/>
              <a:cs typeface="Calibri"/>
            </a:rPr>
            <a:t>März 2019</a:t>
          </a:r>
        </a:p>
      </dgm:t>
    </dgm:pt>
    <dgm:pt modelId="{96F62E50-4242-4AE0-AB75-752B3092CB66}" type="parTrans" cxnId="{CADE05DB-9B76-4287-8D79-01D270863F9B}">
      <dgm:prSet/>
      <dgm:spPr/>
    </dgm:pt>
    <dgm:pt modelId="{ED4616D3-52B3-4757-8146-A8E47F818E96}" type="sibTrans" cxnId="{CADE05DB-9B76-4287-8D79-01D270863F9B}">
      <dgm:prSet/>
      <dgm:spPr/>
    </dgm:pt>
    <dgm:pt modelId="{315AA4A2-D011-4869-AAFB-E453C7367EED}">
      <dgm:prSet phldr="0"/>
      <dgm:spPr/>
      <dgm:t>
        <a:bodyPr/>
        <a:lstStyle/>
        <a:p>
          <a:r>
            <a:rPr lang="de-DE" dirty="0">
              <a:latin typeface="Exo 2"/>
              <a:cs typeface="Calibri"/>
            </a:rPr>
            <a:t>W3C empfiehlt FIDO2 als offiziellen Webstandard</a:t>
          </a:r>
        </a:p>
      </dgm:t>
    </dgm:pt>
    <dgm:pt modelId="{D292E5D4-B37B-4D0C-9DB1-E71344462C9C}" type="parTrans" cxnId="{35677B82-960C-46E8-9BF1-1A2D467150C9}">
      <dgm:prSet/>
      <dgm:spPr/>
    </dgm:pt>
    <dgm:pt modelId="{7153D799-DB00-4673-94B7-91F99555E3C9}" type="sibTrans" cxnId="{35677B82-960C-46E8-9BF1-1A2D467150C9}">
      <dgm:prSet/>
      <dgm:spPr/>
    </dgm:pt>
    <dgm:pt modelId="{F357C3EF-4985-4553-962D-2EEC5B56A74A}">
      <dgm:prSet phldr="0"/>
      <dgm:spPr/>
      <dgm:t>
        <a:bodyPr/>
        <a:lstStyle/>
        <a:p>
          <a:pPr>
            <a:defRPr b="1"/>
          </a:pPr>
          <a:r>
            <a:rPr lang="de-DE" b="0" dirty="0">
              <a:latin typeface="Exo 2"/>
              <a:cs typeface="Calibri"/>
            </a:rPr>
            <a:t>Februar 2016</a:t>
          </a:r>
        </a:p>
      </dgm:t>
    </dgm:pt>
    <dgm:pt modelId="{086A2159-EE16-47FD-8292-D343A0D86671}" type="parTrans" cxnId="{0317BACC-37D4-44B4-8F17-5E95669F1675}">
      <dgm:prSet/>
      <dgm:spPr/>
    </dgm:pt>
    <dgm:pt modelId="{859ECCA4-8D1D-4460-A732-7C9272DFEF59}" type="sibTrans" cxnId="{0317BACC-37D4-44B4-8F17-5E95669F1675}">
      <dgm:prSet/>
      <dgm:spPr/>
    </dgm:pt>
    <dgm:pt modelId="{54185300-13E7-4198-8543-81F89D5D6D4E}">
      <dgm:prSet phldr="0"/>
      <dgm:spPr/>
      <dgm:t>
        <a:bodyPr/>
        <a:lstStyle/>
        <a:p>
          <a:pPr rtl="0"/>
          <a:r>
            <a:rPr lang="de-DE" b="0" dirty="0">
              <a:latin typeface="Exo 2"/>
              <a:cs typeface="Calibri"/>
            </a:rPr>
            <a:t>Beginn von Arbeit an FIDO2 mit W3C</a:t>
          </a:r>
        </a:p>
      </dgm:t>
    </dgm:pt>
    <dgm:pt modelId="{745D6897-2573-4914-AC5F-8EFDF6B5D39E}" type="parTrans" cxnId="{DEAD2D24-5BDA-4895-82EB-D7D2E812D72D}">
      <dgm:prSet/>
      <dgm:spPr/>
    </dgm:pt>
    <dgm:pt modelId="{E33D08DE-946C-419C-90FC-67CB0618D2B3}" type="sibTrans" cxnId="{DEAD2D24-5BDA-4895-82EB-D7D2E812D72D}">
      <dgm:prSet/>
      <dgm:spPr/>
    </dgm:pt>
    <dgm:pt modelId="{0D91E079-B97E-4A88-990F-5BED9DCB91AB}" type="pres">
      <dgm:prSet presAssocID="{F5773E4B-9C41-4DA0-8510-6898227CB1E1}" presName="root" presStyleCnt="0">
        <dgm:presLayoutVars>
          <dgm:chMax/>
          <dgm:chPref/>
          <dgm:animLvl val="lvl"/>
        </dgm:presLayoutVars>
      </dgm:prSet>
      <dgm:spPr/>
      <dgm:t>
        <a:bodyPr/>
        <a:lstStyle/>
        <a:p>
          <a:endParaRPr lang="de-DE"/>
        </a:p>
      </dgm:t>
    </dgm:pt>
    <dgm:pt modelId="{29C5D95F-44E3-4E76-9B6C-FDF180394A1D}" type="pres">
      <dgm:prSet presAssocID="{F5773E4B-9C41-4DA0-8510-6898227CB1E1}" presName="divider" presStyleLbl="fgAccFollowNode1" presStyleIdx="0" presStyleCnt="1"/>
      <dgm:spPr>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gm:spPr>
    </dgm:pt>
    <dgm:pt modelId="{6AD256B5-83F9-426A-8E8E-321157E81486}" type="pres">
      <dgm:prSet presAssocID="{F5773E4B-9C41-4DA0-8510-6898227CB1E1}" presName="nodes" presStyleCnt="0">
        <dgm:presLayoutVars>
          <dgm:chMax/>
          <dgm:chPref/>
          <dgm:animLvl val="lvl"/>
        </dgm:presLayoutVars>
      </dgm:prSet>
      <dgm:spPr/>
    </dgm:pt>
    <dgm:pt modelId="{B83FEA26-CDCB-4DE1-B37A-FB7AEFF77DDD}" type="pres">
      <dgm:prSet presAssocID="{5E2B0B7E-7FBC-41E1-8A5C-9C60DC996EE1}" presName="composite" presStyleCnt="0"/>
      <dgm:spPr/>
    </dgm:pt>
    <dgm:pt modelId="{7344899A-56ED-4064-A80D-216FC66B152A}" type="pres">
      <dgm:prSet presAssocID="{5E2B0B7E-7FBC-41E1-8A5C-9C60DC996EE1}" presName="L1TextContainer" presStyleLbl="revTx" presStyleIdx="0" presStyleCnt="6">
        <dgm:presLayoutVars>
          <dgm:chMax val="1"/>
          <dgm:chPref val="1"/>
          <dgm:bulletEnabled val="1"/>
        </dgm:presLayoutVars>
      </dgm:prSet>
      <dgm:spPr/>
      <dgm:t>
        <a:bodyPr/>
        <a:lstStyle/>
        <a:p>
          <a:endParaRPr lang="de-DE"/>
        </a:p>
      </dgm:t>
    </dgm:pt>
    <dgm:pt modelId="{73E3D3E5-865A-4E81-9373-84FC95053854}" type="pres">
      <dgm:prSet presAssocID="{5E2B0B7E-7FBC-41E1-8A5C-9C60DC996EE1}" presName="L2TextContainerWrapper" presStyleCnt="0">
        <dgm:presLayoutVars>
          <dgm:chMax val="0"/>
          <dgm:chPref val="0"/>
          <dgm:bulletEnabled val="1"/>
        </dgm:presLayoutVars>
      </dgm:prSet>
      <dgm:spPr/>
    </dgm:pt>
    <dgm:pt modelId="{69B67563-F8DD-4F28-A24C-D59B70AD1CDB}" type="pres">
      <dgm:prSet presAssocID="{5E2B0B7E-7FBC-41E1-8A5C-9C60DC996EE1}" presName="L2TextContainer" presStyleLbl="bgAcc1" presStyleIdx="0" presStyleCnt="6"/>
      <dgm:spPr/>
      <dgm:t>
        <a:bodyPr/>
        <a:lstStyle/>
        <a:p>
          <a:endParaRPr lang="de-DE"/>
        </a:p>
      </dgm:t>
    </dgm:pt>
    <dgm:pt modelId="{A21AD70D-86E5-4EDB-8595-66D0584A2F5F}" type="pres">
      <dgm:prSet presAssocID="{5E2B0B7E-7FBC-41E1-8A5C-9C60DC996EE1}" presName="FlexibleEmptyPlaceHolder" presStyleCnt="0"/>
      <dgm:spPr/>
    </dgm:pt>
    <dgm:pt modelId="{5E7037DC-2CE8-48FD-9869-4161A324CF73}" type="pres">
      <dgm:prSet presAssocID="{5E2B0B7E-7FBC-41E1-8A5C-9C60DC996EE1}" presName="ConnectLine" presStyleLbl="sibTrans1D1" presStyleIdx="0" presStyleCnt="6"/>
      <dgm:spPr>
        <a:noFill/>
        <a:ln w="9525" cap="flat" cmpd="sng" algn="ctr">
          <a:solidFill>
            <a:schemeClr val="accent1">
              <a:hueOff val="0"/>
              <a:satOff val="0"/>
              <a:lumOff val="0"/>
              <a:alphaOff val="0"/>
            </a:schemeClr>
          </a:solidFill>
          <a:prstDash val="dash"/>
        </a:ln>
        <a:effectLst/>
      </dgm:spPr>
    </dgm:pt>
    <dgm:pt modelId="{E065000C-5649-4378-91C1-EAA915804635}" type="pres">
      <dgm:prSet presAssocID="{5E2B0B7E-7FBC-41E1-8A5C-9C60DC996EE1}" presName="ConnectorPoint" presStyleLbl="alignNode1" presStyleIdx="0" presStyleCnt="6"/>
      <dgm:spPr/>
    </dgm:pt>
    <dgm:pt modelId="{3A0441AB-28F6-4BB8-BFF4-5FF72AD22015}" type="pres">
      <dgm:prSet presAssocID="{5E2B0B7E-7FBC-41E1-8A5C-9C60DC996EE1}" presName="EmptyPlaceHolder" presStyleCnt="0"/>
      <dgm:spPr/>
    </dgm:pt>
    <dgm:pt modelId="{B153B351-DB8F-4651-81A8-54BB75AE9CE3}" type="pres">
      <dgm:prSet presAssocID="{F94855AF-7629-423B-9C4A-5274C3D8E5CE}" presName="spaceBetweenRectangles" presStyleCnt="0"/>
      <dgm:spPr/>
    </dgm:pt>
    <dgm:pt modelId="{5CD29980-01E1-4A5B-B63E-C567987A9677}" type="pres">
      <dgm:prSet presAssocID="{F7751842-362E-4FD4-A74E-1629F63E558A}" presName="composite" presStyleCnt="0"/>
      <dgm:spPr/>
    </dgm:pt>
    <dgm:pt modelId="{98894467-9783-489A-801E-4655221BCCDC}" type="pres">
      <dgm:prSet presAssocID="{F7751842-362E-4FD4-A74E-1629F63E558A}" presName="L1TextContainer" presStyleLbl="revTx" presStyleIdx="1" presStyleCnt="6">
        <dgm:presLayoutVars>
          <dgm:chMax val="1"/>
          <dgm:chPref val="1"/>
          <dgm:bulletEnabled val="1"/>
        </dgm:presLayoutVars>
      </dgm:prSet>
      <dgm:spPr/>
      <dgm:t>
        <a:bodyPr/>
        <a:lstStyle/>
        <a:p>
          <a:endParaRPr lang="de-DE"/>
        </a:p>
      </dgm:t>
    </dgm:pt>
    <dgm:pt modelId="{93DDB3B1-74C2-42A0-9141-3D6A46762B39}" type="pres">
      <dgm:prSet presAssocID="{F7751842-362E-4FD4-A74E-1629F63E558A}" presName="L2TextContainerWrapper" presStyleCnt="0">
        <dgm:presLayoutVars>
          <dgm:chMax val="0"/>
          <dgm:chPref val="0"/>
          <dgm:bulletEnabled val="1"/>
        </dgm:presLayoutVars>
      </dgm:prSet>
      <dgm:spPr/>
    </dgm:pt>
    <dgm:pt modelId="{B53274D9-9B54-44D4-9034-7FE005E70008}" type="pres">
      <dgm:prSet presAssocID="{F7751842-362E-4FD4-A74E-1629F63E558A}" presName="L2TextContainer" presStyleLbl="bgAcc1" presStyleIdx="1" presStyleCnt="6"/>
      <dgm:spPr/>
      <dgm:t>
        <a:bodyPr/>
        <a:lstStyle/>
        <a:p>
          <a:endParaRPr lang="de-DE"/>
        </a:p>
      </dgm:t>
    </dgm:pt>
    <dgm:pt modelId="{5F67292F-6C96-4539-8007-698772C37564}" type="pres">
      <dgm:prSet presAssocID="{F7751842-362E-4FD4-A74E-1629F63E558A}" presName="FlexibleEmptyPlaceHolder" presStyleCnt="0"/>
      <dgm:spPr/>
    </dgm:pt>
    <dgm:pt modelId="{AD1E231D-13DB-4C67-9E63-82CCF938E3B4}" type="pres">
      <dgm:prSet presAssocID="{F7751842-362E-4FD4-A74E-1629F63E558A}" presName="ConnectLine" presStyleLbl="sibTrans1D1" presStyleIdx="1" presStyleCnt="6"/>
      <dgm:spPr>
        <a:noFill/>
        <a:ln w="9525" cap="flat" cmpd="sng" algn="ctr">
          <a:solidFill>
            <a:schemeClr val="accent1">
              <a:hueOff val="0"/>
              <a:satOff val="0"/>
              <a:lumOff val="0"/>
              <a:alphaOff val="0"/>
            </a:schemeClr>
          </a:solidFill>
          <a:prstDash val="dash"/>
        </a:ln>
        <a:effectLst/>
      </dgm:spPr>
    </dgm:pt>
    <dgm:pt modelId="{EC4D1B57-BDE1-4579-B3C4-8DFF6322A628}" type="pres">
      <dgm:prSet presAssocID="{F7751842-362E-4FD4-A74E-1629F63E558A}" presName="ConnectorPoint" presStyleLbl="alignNode1" presStyleIdx="1" presStyleCnt="6"/>
      <dgm:spPr/>
    </dgm:pt>
    <dgm:pt modelId="{9E288D22-E346-44D5-95B7-E6B0CF79105C}" type="pres">
      <dgm:prSet presAssocID="{F7751842-362E-4FD4-A74E-1629F63E558A}" presName="EmptyPlaceHolder" presStyleCnt="0"/>
      <dgm:spPr/>
    </dgm:pt>
    <dgm:pt modelId="{6BCCB182-DC39-47FE-B5C7-1CA9602A9DFE}" type="pres">
      <dgm:prSet presAssocID="{1B920392-8331-4D60-9842-2F5DB9659071}" presName="spaceBetweenRectangles" presStyleCnt="0"/>
      <dgm:spPr/>
    </dgm:pt>
    <dgm:pt modelId="{C39A5A19-CE9F-4A19-B418-960E88A5E853}" type="pres">
      <dgm:prSet presAssocID="{CD06DC79-C1DE-4E78-A78B-649EEED1E7EB}" presName="composite" presStyleCnt="0"/>
      <dgm:spPr/>
    </dgm:pt>
    <dgm:pt modelId="{8ADF8C3F-20F0-4F1F-A797-0E1DE2588AF1}" type="pres">
      <dgm:prSet presAssocID="{CD06DC79-C1DE-4E78-A78B-649EEED1E7EB}" presName="L1TextContainer" presStyleLbl="revTx" presStyleIdx="2" presStyleCnt="6">
        <dgm:presLayoutVars>
          <dgm:chMax val="1"/>
          <dgm:chPref val="1"/>
          <dgm:bulletEnabled val="1"/>
        </dgm:presLayoutVars>
      </dgm:prSet>
      <dgm:spPr/>
      <dgm:t>
        <a:bodyPr/>
        <a:lstStyle/>
        <a:p>
          <a:endParaRPr lang="de-DE"/>
        </a:p>
      </dgm:t>
    </dgm:pt>
    <dgm:pt modelId="{18EB996D-95EC-4C7B-8DF2-074B304FB0A8}" type="pres">
      <dgm:prSet presAssocID="{CD06DC79-C1DE-4E78-A78B-649EEED1E7EB}" presName="L2TextContainerWrapper" presStyleCnt="0">
        <dgm:presLayoutVars>
          <dgm:chMax val="0"/>
          <dgm:chPref val="0"/>
          <dgm:bulletEnabled val="1"/>
        </dgm:presLayoutVars>
      </dgm:prSet>
      <dgm:spPr/>
    </dgm:pt>
    <dgm:pt modelId="{6A542162-EC0B-4BF6-90AD-F338DC15F430}" type="pres">
      <dgm:prSet presAssocID="{CD06DC79-C1DE-4E78-A78B-649EEED1E7EB}" presName="L2TextContainer" presStyleLbl="bgAcc1" presStyleIdx="2" presStyleCnt="6"/>
      <dgm:spPr/>
      <dgm:t>
        <a:bodyPr/>
        <a:lstStyle/>
        <a:p>
          <a:endParaRPr lang="de-DE"/>
        </a:p>
      </dgm:t>
    </dgm:pt>
    <dgm:pt modelId="{1C578414-B1C9-4E40-8BCD-A849BF17FC77}" type="pres">
      <dgm:prSet presAssocID="{CD06DC79-C1DE-4E78-A78B-649EEED1E7EB}" presName="FlexibleEmptyPlaceHolder" presStyleCnt="0"/>
      <dgm:spPr/>
    </dgm:pt>
    <dgm:pt modelId="{FDC17DD7-9FE1-4385-9C1A-F612D0023261}" type="pres">
      <dgm:prSet presAssocID="{CD06DC79-C1DE-4E78-A78B-649EEED1E7EB}" presName="ConnectLine" presStyleLbl="sibTrans1D1" presStyleIdx="2" presStyleCnt="6"/>
      <dgm:spPr>
        <a:noFill/>
        <a:ln w="9525" cap="flat" cmpd="sng" algn="ctr">
          <a:solidFill>
            <a:schemeClr val="accent1">
              <a:hueOff val="0"/>
              <a:satOff val="0"/>
              <a:lumOff val="0"/>
              <a:alphaOff val="0"/>
            </a:schemeClr>
          </a:solidFill>
          <a:prstDash val="dash"/>
        </a:ln>
        <a:effectLst/>
      </dgm:spPr>
    </dgm:pt>
    <dgm:pt modelId="{D04AEB74-85A1-4349-95D1-D11A8026E73C}" type="pres">
      <dgm:prSet presAssocID="{CD06DC79-C1DE-4E78-A78B-649EEED1E7EB}" presName="ConnectorPoint" presStyleLbl="alignNode1" presStyleIdx="2" presStyleCnt="6"/>
      <dgm:spPr/>
    </dgm:pt>
    <dgm:pt modelId="{D6ACCBD2-F71E-4CC6-8E6D-805F39A18F8B}" type="pres">
      <dgm:prSet presAssocID="{CD06DC79-C1DE-4E78-A78B-649EEED1E7EB}" presName="EmptyPlaceHolder" presStyleCnt="0"/>
      <dgm:spPr/>
    </dgm:pt>
    <dgm:pt modelId="{2B71D46A-89DE-403C-B394-A6B10267EBAF}" type="pres">
      <dgm:prSet presAssocID="{2F15593B-A4D0-4D33-A5A3-8B324FB8187E}" presName="spaceBetweenRectangles" presStyleCnt="0"/>
      <dgm:spPr/>
    </dgm:pt>
    <dgm:pt modelId="{6C81A8CE-FC7F-4241-B84A-68688CA7531C}" type="pres">
      <dgm:prSet presAssocID="{0B53FAEA-802B-442A-9BB9-6D2BA459D26D}" presName="composite" presStyleCnt="0"/>
      <dgm:spPr/>
    </dgm:pt>
    <dgm:pt modelId="{66630E63-60FF-4E5E-8C4B-EA4FA4A4F0EB}" type="pres">
      <dgm:prSet presAssocID="{0B53FAEA-802B-442A-9BB9-6D2BA459D26D}" presName="L1TextContainer" presStyleLbl="revTx" presStyleIdx="3" presStyleCnt="6">
        <dgm:presLayoutVars>
          <dgm:chMax val="1"/>
          <dgm:chPref val="1"/>
          <dgm:bulletEnabled val="1"/>
        </dgm:presLayoutVars>
      </dgm:prSet>
      <dgm:spPr/>
      <dgm:t>
        <a:bodyPr/>
        <a:lstStyle/>
        <a:p>
          <a:endParaRPr lang="de-DE"/>
        </a:p>
      </dgm:t>
    </dgm:pt>
    <dgm:pt modelId="{6676F0B3-0CEC-4E3D-9D09-CAEB192CE746}" type="pres">
      <dgm:prSet presAssocID="{0B53FAEA-802B-442A-9BB9-6D2BA459D26D}" presName="L2TextContainerWrapper" presStyleCnt="0">
        <dgm:presLayoutVars>
          <dgm:chMax val="0"/>
          <dgm:chPref val="0"/>
          <dgm:bulletEnabled val="1"/>
        </dgm:presLayoutVars>
      </dgm:prSet>
      <dgm:spPr/>
    </dgm:pt>
    <dgm:pt modelId="{D79CBFC0-DE6C-421C-BF2D-CCB2C6F57273}" type="pres">
      <dgm:prSet presAssocID="{0B53FAEA-802B-442A-9BB9-6D2BA459D26D}" presName="L2TextContainer" presStyleLbl="bgAcc1" presStyleIdx="3" presStyleCnt="6"/>
      <dgm:spPr/>
      <dgm:t>
        <a:bodyPr/>
        <a:lstStyle/>
        <a:p>
          <a:endParaRPr lang="de-DE"/>
        </a:p>
      </dgm:t>
    </dgm:pt>
    <dgm:pt modelId="{3B267D5B-F4C9-491E-B280-ECD4F105E1AD}" type="pres">
      <dgm:prSet presAssocID="{0B53FAEA-802B-442A-9BB9-6D2BA459D26D}" presName="FlexibleEmptyPlaceHolder" presStyleCnt="0"/>
      <dgm:spPr/>
    </dgm:pt>
    <dgm:pt modelId="{63AC5FF8-C575-443B-860A-BDA88012A4EA}" type="pres">
      <dgm:prSet presAssocID="{0B53FAEA-802B-442A-9BB9-6D2BA459D26D}" presName="ConnectLine" presStyleLbl="sibTrans1D1" presStyleIdx="3" presStyleCnt="6"/>
      <dgm:spPr>
        <a:noFill/>
        <a:ln w="9525" cap="flat" cmpd="sng" algn="ctr">
          <a:solidFill>
            <a:schemeClr val="accent1">
              <a:hueOff val="0"/>
              <a:satOff val="0"/>
              <a:lumOff val="0"/>
              <a:alphaOff val="0"/>
            </a:schemeClr>
          </a:solidFill>
          <a:prstDash val="dash"/>
        </a:ln>
        <a:effectLst/>
      </dgm:spPr>
    </dgm:pt>
    <dgm:pt modelId="{BD33B839-28FC-4C09-A72C-B63416DA3534}" type="pres">
      <dgm:prSet presAssocID="{0B53FAEA-802B-442A-9BB9-6D2BA459D26D}" presName="ConnectorPoint" presStyleLbl="alignNode1" presStyleIdx="3" presStyleCnt="6"/>
      <dgm:spPr/>
    </dgm:pt>
    <dgm:pt modelId="{9CBC87CF-6609-4B81-BBBE-432A0C21EC98}" type="pres">
      <dgm:prSet presAssocID="{0B53FAEA-802B-442A-9BB9-6D2BA459D26D}" presName="EmptyPlaceHolder" presStyleCnt="0"/>
      <dgm:spPr/>
    </dgm:pt>
    <dgm:pt modelId="{EC8F1E6B-6B22-4EA7-BA77-53019EF83B3B}" type="pres">
      <dgm:prSet presAssocID="{2CA67E3B-3FEA-4FA1-9E8D-846E97B71009}" presName="spaceBetweenRectangles" presStyleCnt="0"/>
      <dgm:spPr/>
    </dgm:pt>
    <dgm:pt modelId="{F4C2A07A-ECF0-416A-9EE7-BC89F152B5A1}" type="pres">
      <dgm:prSet presAssocID="{F357C3EF-4985-4553-962D-2EEC5B56A74A}" presName="composite" presStyleCnt="0"/>
      <dgm:spPr/>
    </dgm:pt>
    <dgm:pt modelId="{45C00F09-5077-44C3-BAB8-8D5855FF8831}" type="pres">
      <dgm:prSet presAssocID="{F357C3EF-4985-4553-962D-2EEC5B56A74A}" presName="L1TextContainer" presStyleLbl="revTx" presStyleIdx="4" presStyleCnt="6">
        <dgm:presLayoutVars>
          <dgm:chMax val="1"/>
          <dgm:chPref val="1"/>
          <dgm:bulletEnabled val="1"/>
        </dgm:presLayoutVars>
      </dgm:prSet>
      <dgm:spPr/>
      <dgm:t>
        <a:bodyPr/>
        <a:lstStyle/>
        <a:p>
          <a:endParaRPr lang="de-DE"/>
        </a:p>
      </dgm:t>
    </dgm:pt>
    <dgm:pt modelId="{999E774F-42A0-4AE8-9754-271C32AB5F27}" type="pres">
      <dgm:prSet presAssocID="{F357C3EF-4985-4553-962D-2EEC5B56A74A}" presName="L2TextContainerWrapper" presStyleCnt="0">
        <dgm:presLayoutVars>
          <dgm:chMax val="0"/>
          <dgm:chPref val="0"/>
          <dgm:bulletEnabled val="1"/>
        </dgm:presLayoutVars>
      </dgm:prSet>
      <dgm:spPr/>
    </dgm:pt>
    <dgm:pt modelId="{7A23D9B5-7F27-4938-A0DD-2D77E2FC567B}" type="pres">
      <dgm:prSet presAssocID="{F357C3EF-4985-4553-962D-2EEC5B56A74A}" presName="L2TextContainer" presStyleLbl="bgAcc1" presStyleIdx="4" presStyleCnt="6"/>
      <dgm:spPr/>
      <dgm:t>
        <a:bodyPr/>
        <a:lstStyle/>
        <a:p>
          <a:endParaRPr lang="de-DE"/>
        </a:p>
      </dgm:t>
    </dgm:pt>
    <dgm:pt modelId="{77DDCF9D-C6EB-42EA-A5DE-CBC8BBCFCA71}" type="pres">
      <dgm:prSet presAssocID="{F357C3EF-4985-4553-962D-2EEC5B56A74A}" presName="FlexibleEmptyPlaceHolder" presStyleCnt="0"/>
      <dgm:spPr/>
    </dgm:pt>
    <dgm:pt modelId="{94C6AAF3-056B-4AB8-85ED-D60DE931E06C}" type="pres">
      <dgm:prSet presAssocID="{F357C3EF-4985-4553-962D-2EEC5B56A74A}" presName="ConnectLine" presStyleLbl="sibTrans1D1" presStyleIdx="4" presStyleCnt="6"/>
      <dgm:spPr>
        <a:noFill/>
        <a:ln w="9525" cap="flat" cmpd="sng" algn="ctr">
          <a:solidFill>
            <a:schemeClr val="accent1">
              <a:hueOff val="0"/>
              <a:satOff val="0"/>
              <a:lumOff val="0"/>
              <a:alphaOff val="0"/>
            </a:schemeClr>
          </a:solidFill>
          <a:prstDash val="dash"/>
        </a:ln>
        <a:effectLst/>
      </dgm:spPr>
    </dgm:pt>
    <dgm:pt modelId="{4B842884-7295-4260-BD8D-A70E86DD0ECD}" type="pres">
      <dgm:prSet presAssocID="{F357C3EF-4985-4553-962D-2EEC5B56A74A}" presName="ConnectorPoint" presStyleLbl="alignNode1" presStyleIdx="4" presStyleCnt="6"/>
      <dgm:spPr/>
    </dgm:pt>
    <dgm:pt modelId="{4A7F7EDC-8E07-4C98-949B-34DE60767663}" type="pres">
      <dgm:prSet presAssocID="{F357C3EF-4985-4553-962D-2EEC5B56A74A}" presName="EmptyPlaceHolder" presStyleCnt="0"/>
      <dgm:spPr/>
    </dgm:pt>
    <dgm:pt modelId="{0635BE01-6811-412B-93B4-649F3F6B4916}" type="pres">
      <dgm:prSet presAssocID="{859ECCA4-8D1D-4460-A732-7C9272DFEF59}" presName="spaceBetweenRectangles" presStyleCnt="0"/>
      <dgm:spPr/>
    </dgm:pt>
    <dgm:pt modelId="{C8E96AD0-6563-4523-9C66-08A96B3F24FD}" type="pres">
      <dgm:prSet presAssocID="{5F29BCCC-007D-4C58-85CF-FD47BC68CB8C}" presName="composite" presStyleCnt="0"/>
      <dgm:spPr/>
    </dgm:pt>
    <dgm:pt modelId="{8D260101-6AAC-4667-B9FA-1EF0D784DEB3}" type="pres">
      <dgm:prSet presAssocID="{5F29BCCC-007D-4C58-85CF-FD47BC68CB8C}" presName="L1TextContainer" presStyleLbl="revTx" presStyleIdx="5" presStyleCnt="6">
        <dgm:presLayoutVars>
          <dgm:chMax val="1"/>
          <dgm:chPref val="1"/>
          <dgm:bulletEnabled val="1"/>
        </dgm:presLayoutVars>
      </dgm:prSet>
      <dgm:spPr/>
      <dgm:t>
        <a:bodyPr/>
        <a:lstStyle/>
        <a:p>
          <a:endParaRPr lang="de-DE"/>
        </a:p>
      </dgm:t>
    </dgm:pt>
    <dgm:pt modelId="{8EF953B1-CB68-408F-A242-E6FB1EC54C51}" type="pres">
      <dgm:prSet presAssocID="{5F29BCCC-007D-4C58-85CF-FD47BC68CB8C}" presName="L2TextContainerWrapper" presStyleCnt="0">
        <dgm:presLayoutVars>
          <dgm:chMax val="0"/>
          <dgm:chPref val="0"/>
          <dgm:bulletEnabled val="1"/>
        </dgm:presLayoutVars>
      </dgm:prSet>
      <dgm:spPr/>
    </dgm:pt>
    <dgm:pt modelId="{A68A1473-8C38-4655-AC8A-2A89038F5222}" type="pres">
      <dgm:prSet presAssocID="{5F29BCCC-007D-4C58-85CF-FD47BC68CB8C}" presName="L2TextContainer" presStyleLbl="bgAcc1" presStyleIdx="5" presStyleCnt="6"/>
      <dgm:spPr/>
      <dgm:t>
        <a:bodyPr/>
        <a:lstStyle/>
        <a:p>
          <a:endParaRPr lang="de-DE"/>
        </a:p>
      </dgm:t>
    </dgm:pt>
    <dgm:pt modelId="{6654C3B9-05C8-46B3-8A13-456037DC255D}" type="pres">
      <dgm:prSet presAssocID="{5F29BCCC-007D-4C58-85CF-FD47BC68CB8C}" presName="FlexibleEmptyPlaceHolder" presStyleCnt="0"/>
      <dgm:spPr/>
    </dgm:pt>
    <dgm:pt modelId="{7901B2AF-6509-45E3-BBE0-2FD10F9B0BED}" type="pres">
      <dgm:prSet presAssocID="{5F29BCCC-007D-4C58-85CF-FD47BC68CB8C}" presName="ConnectLine" presStyleLbl="sibTrans1D1" presStyleIdx="5" presStyleCnt="6"/>
      <dgm:spPr>
        <a:noFill/>
        <a:ln w="9525" cap="flat" cmpd="sng" algn="ctr">
          <a:solidFill>
            <a:schemeClr val="accent1">
              <a:hueOff val="0"/>
              <a:satOff val="0"/>
              <a:lumOff val="0"/>
              <a:alphaOff val="0"/>
            </a:schemeClr>
          </a:solidFill>
          <a:prstDash val="dash"/>
        </a:ln>
        <a:effectLst/>
      </dgm:spPr>
    </dgm:pt>
    <dgm:pt modelId="{755F7C37-6F29-4002-AADA-F0BC074E708D}" type="pres">
      <dgm:prSet presAssocID="{5F29BCCC-007D-4C58-85CF-FD47BC68CB8C}" presName="ConnectorPoint" presStyleLbl="alignNode1" presStyleIdx="5" presStyleCnt="6"/>
      <dgm:spPr/>
    </dgm:pt>
    <dgm:pt modelId="{E8259113-C499-49F5-8D37-87B044A780F9}" type="pres">
      <dgm:prSet presAssocID="{5F29BCCC-007D-4C58-85CF-FD47BC68CB8C}" presName="EmptyPlaceHolder" presStyleCnt="0"/>
      <dgm:spPr/>
    </dgm:pt>
  </dgm:ptLst>
  <dgm:cxnLst>
    <dgm:cxn modelId="{B328B017-226B-4094-93B2-AC51B20D031D}" type="presOf" srcId="{6721D362-89F6-48B8-8735-63B7EA7AA9FA}" destId="{69B67563-F8DD-4F28-A24C-D59B70AD1CDB}" srcOrd="0" destOrd="0" presId="urn:microsoft.com/office/officeart/2016/7/layout/BasicTimeline"/>
    <dgm:cxn modelId="{47DE8576-7DB4-4369-B6AD-3DB9AD16C85B}" type="presOf" srcId="{B64C4DC6-E5C1-4028-BBD7-7680858B442B}" destId="{B53274D9-9B54-44D4-9034-7FE005E70008}" srcOrd="0" destOrd="0" presId="urn:microsoft.com/office/officeart/2016/7/layout/BasicTimeline"/>
    <dgm:cxn modelId="{D33C16F7-E41B-461F-B51F-851753F37DB7}" srcId="{F5773E4B-9C41-4DA0-8510-6898227CB1E1}" destId="{0B53FAEA-802B-442A-9BB9-6D2BA459D26D}" srcOrd="3" destOrd="0" parTransId="{520EF5DC-1C6F-4005-A9CB-CDB1BDA3E3A6}" sibTransId="{2CA67E3B-3FEA-4FA1-9E8D-846E97B71009}"/>
    <dgm:cxn modelId="{35677B82-960C-46E8-9BF1-1A2D467150C9}" srcId="{5F29BCCC-007D-4C58-85CF-FD47BC68CB8C}" destId="{315AA4A2-D011-4869-AAFB-E453C7367EED}" srcOrd="0" destOrd="0" parTransId="{D292E5D4-B37B-4D0C-9DB1-E71344462C9C}" sibTransId="{7153D799-DB00-4673-94B7-91F99555E3C9}"/>
    <dgm:cxn modelId="{8A326F7C-98DC-4BB8-AC26-627489D01903}" type="presOf" srcId="{0B53FAEA-802B-442A-9BB9-6D2BA459D26D}" destId="{66630E63-60FF-4E5E-8C4B-EA4FA4A4F0EB}" srcOrd="0" destOrd="0" presId="urn:microsoft.com/office/officeart/2016/7/layout/BasicTimeline"/>
    <dgm:cxn modelId="{5FC8DB90-DFF3-4585-93EE-A331BB4372D3}" type="presOf" srcId="{CE0330FA-3E1C-4C00-9EBA-72C0D71D6611}" destId="{6A542162-EC0B-4BF6-90AD-F338DC15F430}" srcOrd="0" destOrd="0" presId="urn:microsoft.com/office/officeart/2016/7/layout/BasicTimeline"/>
    <dgm:cxn modelId="{C58AA5CC-3984-43EB-BC6C-2C5987A7DFBA}" type="presOf" srcId="{071D7F35-3CBD-4BDB-9003-5F29358108ED}" destId="{D79CBFC0-DE6C-421C-BF2D-CCB2C6F57273}" srcOrd="0" destOrd="0" presId="urn:microsoft.com/office/officeart/2016/7/layout/BasicTimeline"/>
    <dgm:cxn modelId="{3979170D-AFD5-43EC-B278-AFF7B15C868D}" srcId="{F5773E4B-9C41-4DA0-8510-6898227CB1E1}" destId="{F7751842-362E-4FD4-A74E-1629F63E558A}" srcOrd="1" destOrd="0" parTransId="{9B036CFA-32D6-452B-8235-1AD2906996B2}" sibTransId="{1B920392-8331-4D60-9842-2F5DB9659071}"/>
    <dgm:cxn modelId="{CE48B3AF-DBB5-4242-86D8-73A679578A95}" type="presOf" srcId="{CD06DC79-C1DE-4E78-A78B-649EEED1E7EB}" destId="{8ADF8C3F-20F0-4F1F-A797-0E1DE2588AF1}" srcOrd="0" destOrd="0" presId="urn:microsoft.com/office/officeart/2016/7/layout/BasicTimeline"/>
    <dgm:cxn modelId="{B170681F-F131-48FF-A388-0D38AF318644}" srcId="{F5773E4B-9C41-4DA0-8510-6898227CB1E1}" destId="{CD06DC79-C1DE-4E78-A78B-649EEED1E7EB}" srcOrd="2" destOrd="0" parTransId="{388DFDB0-77A7-4AC8-9306-4FC614828F0D}" sibTransId="{2F15593B-A4D0-4D33-A5A3-8B324FB8187E}"/>
    <dgm:cxn modelId="{0317BACC-37D4-44B4-8F17-5E95669F1675}" srcId="{F5773E4B-9C41-4DA0-8510-6898227CB1E1}" destId="{F357C3EF-4985-4553-962D-2EEC5B56A74A}" srcOrd="4" destOrd="0" parTransId="{086A2159-EE16-47FD-8292-D343A0D86671}" sibTransId="{859ECCA4-8D1D-4460-A732-7C9272DFEF59}"/>
    <dgm:cxn modelId="{3647D75E-2636-4A84-8BD5-240F6304B15D}" srcId="{F5773E4B-9C41-4DA0-8510-6898227CB1E1}" destId="{5E2B0B7E-7FBC-41E1-8A5C-9C60DC996EE1}" srcOrd="0" destOrd="0" parTransId="{6DB81A28-170F-4E0F-B23F-7865656A6A38}" sibTransId="{F94855AF-7629-423B-9C4A-5274C3D8E5CE}"/>
    <dgm:cxn modelId="{B49CDB7A-D067-48C3-A972-60E86494D80F}" srcId="{5E2B0B7E-7FBC-41E1-8A5C-9C60DC996EE1}" destId="{6721D362-89F6-48B8-8735-63B7EA7AA9FA}" srcOrd="0" destOrd="0" parTransId="{63EC9F3E-D9C2-4328-9051-F77A2672EC26}" sibTransId="{8C21E89F-00F8-4421-8EAC-A2EF1059F0F3}"/>
    <dgm:cxn modelId="{79946A5B-7999-46BA-BA04-248AEFB3B5FA}" type="presOf" srcId="{F7751842-362E-4FD4-A74E-1629F63E558A}" destId="{98894467-9783-489A-801E-4655221BCCDC}" srcOrd="0" destOrd="0" presId="urn:microsoft.com/office/officeart/2016/7/layout/BasicTimeline"/>
    <dgm:cxn modelId="{5239CA29-BAD6-4714-AFA8-9612AB355A06}" srcId="{CD06DC79-C1DE-4E78-A78B-649EEED1E7EB}" destId="{CE0330FA-3E1C-4C00-9EBA-72C0D71D6611}" srcOrd="0" destOrd="0" parTransId="{AAE65AF6-FA19-4608-A49B-E7671A665702}" sibTransId="{B527B722-3A1D-41BB-AB8D-E78BEF093823}"/>
    <dgm:cxn modelId="{04597736-6FEC-4DCF-8F48-25C0B228B094}" type="presOf" srcId="{315AA4A2-D011-4869-AAFB-E453C7367EED}" destId="{A68A1473-8C38-4655-AC8A-2A89038F5222}" srcOrd="0" destOrd="0" presId="urn:microsoft.com/office/officeart/2016/7/layout/BasicTimeline"/>
    <dgm:cxn modelId="{5E6200BA-73D6-4955-8410-408DBE359132}" srcId="{0B53FAEA-802B-442A-9BB9-6D2BA459D26D}" destId="{071D7F35-3CBD-4BDB-9003-5F29358108ED}" srcOrd="0" destOrd="0" parTransId="{97343900-6641-4CE9-982D-DBD17AF1717F}" sibTransId="{1FFCAD8E-FB39-481F-A0CF-01B9AC7EDA52}"/>
    <dgm:cxn modelId="{DEAD2D24-5BDA-4895-82EB-D7D2E812D72D}" srcId="{F357C3EF-4985-4553-962D-2EEC5B56A74A}" destId="{54185300-13E7-4198-8543-81F89D5D6D4E}" srcOrd="0" destOrd="0" parTransId="{745D6897-2573-4914-AC5F-8EFDF6B5D39E}" sibTransId="{E33D08DE-946C-419C-90FC-67CB0618D2B3}"/>
    <dgm:cxn modelId="{E1DBE91F-4DB3-4C83-9343-0237D79D49CC}" type="presOf" srcId="{5E2B0B7E-7FBC-41E1-8A5C-9C60DC996EE1}" destId="{7344899A-56ED-4064-A80D-216FC66B152A}" srcOrd="0" destOrd="0" presId="urn:microsoft.com/office/officeart/2016/7/layout/BasicTimeline"/>
    <dgm:cxn modelId="{D9B695DD-03EE-42DF-80CD-DE15F2A148FE}" type="presOf" srcId="{5F29BCCC-007D-4C58-85CF-FD47BC68CB8C}" destId="{8D260101-6AAC-4667-B9FA-1EF0D784DEB3}" srcOrd="0" destOrd="0" presId="urn:microsoft.com/office/officeart/2016/7/layout/BasicTimeline"/>
    <dgm:cxn modelId="{440582E1-B657-4DB6-B44B-BD5F517EF0E0}" type="presOf" srcId="{F5773E4B-9C41-4DA0-8510-6898227CB1E1}" destId="{0D91E079-B97E-4A88-990F-5BED9DCB91AB}" srcOrd="0" destOrd="0" presId="urn:microsoft.com/office/officeart/2016/7/layout/BasicTimeline"/>
    <dgm:cxn modelId="{EDA12CC5-6F98-41FF-9125-48F4AA353289}" type="presOf" srcId="{54185300-13E7-4198-8543-81F89D5D6D4E}" destId="{7A23D9B5-7F27-4938-A0DD-2D77E2FC567B}" srcOrd="0" destOrd="0" presId="urn:microsoft.com/office/officeart/2016/7/layout/BasicTimeline"/>
    <dgm:cxn modelId="{ECC16E46-23F8-4E8E-AF17-37C2FC5D9C0E}" type="presOf" srcId="{F357C3EF-4985-4553-962D-2EEC5B56A74A}" destId="{45C00F09-5077-44C3-BAB8-8D5855FF8831}" srcOrd="0" destOrd="0" presId="urn:microsoft.com/office/officeart/2016/7/layout/BasicTimeline"/>
    <dgm:cxn modelId="{CADE05DB-9B76-4287-8D79-01D270863F9B}" srcId="{F5773E4B-9C41-4DA0-8510-6898227CB1E1}" destId="{5F29BCCC-007D-4C58-85CF-FD47BC68CB8C}" srcOrd="5" destOrd="0" parTransId="{96F62E50-4242-4AE0-AB75-752B3092CB66}" sibTransId="{ED4616D3-52B3-4757-8146-A8E47F818E96}"/>
    <dgm:cxn modelId="{4DFC0874-C360-418E-B1A5-754F0D8F0F77}" srcId="{F7751842-362E-4FD4-A74E-1629F63E558A}" destId="{B64C4DC6-E5C1-4028-BBD7-7680858B442B}" srcOrd="0" destOrd="0" parTransId="{51BA9903-A844-4CF8-835B-2BE4037EB45A}" sibTransId="{27E3BA46-D36D-4DEA-9841-7A20E5FA7D44}"/>
    <dgm:cxn modelId="{E98DD3D9-05DB-4625-9391-C5AE38BEAAFF}" type="presParOf" srcId="{0D91E079-B97E-4A88-990F-5BED9DCB91AB}" destId="{29C5D95F-44E3-4E76-9B6C-FDF180394A1D}" srcOrd="0" destOrd="0" presId="urn:microsoft.com/office/officeart/2016/7/layout/BasicTimeline"/>
    <dgm:cxn modelId="{14829E47-94FE-4244-9374-42991B6F82FC}" type="presParOf" srcId="{0D91E079-B97E-4A88-990F-5BED9DCB91AB}" destId="{6AD256B5-83F9-426A-8E8E-321157E81486}" srcOrd="1" destOrd="0" presId="urn:microsoft.com/office/officeart/2016/7/layout/BasicTimeline"/>
    <dgm:cxn modelId="{5D3705A1-3387-4095-B993-1EAB4AFE6F79}" type="presParOf" srcId="{6AD256B5-83F9-426A-8E8E-321157E81486}" destId="{B83FEA26-CDCB-4DE1-B37A-FB7AEFF77DDD}" srcOrd="0" destOrd="0" presId="urn:microsoft.com/office/officeart/2016/7/layout/BasicTimeline"/>
    <dgm:cxn modelId="{34BD855F-2D27-4321-B113-BEC0E033B217}" type="presParOf" srcId="{B83FEA26-CDCB-4DE1-B37A-FB7AEFF77DDD}" destId="{7344899A-56ED-4064-A80D-216FC66B152A}" srcOrd="0" destOrd="0" presId="urn:microsoft.com/office/officeart/2016/7/layout/BasicTimeline"/>
    <dgm:cxn modelId="{A2598194-E8A3-4B67-A501-DC4104E788A6}" type="presParOf" srcId="{B83FEA26-CDCB-4DE1-B37A-FB7AEFF77DDD}" destId="{73E3D3E5-865A-4E81-9373-84FC95053854}" srcOrd="1" destOrd="0" presId="urn:microsoft.com/office/officeart/2016/7/layout/BasicTimeline"/>
    <dgm:cxn modelId="{FF3498D2-3632-4C91-AECD-FF32954EF839}" type="presParOf" srcId="{73E3D3E5-865A-4E81-9373-84FC95053854}" destId="{69B67563-F8DD-4F28-A24C-D59B70AD1CDB}" srcOrd="0" destOrd="0" presId="urn:microsoft.com/office/officeart/2016/7/layout/BasicTimeline"/>
    <dgm:cxn modelId="{09745007-D081-4894-8D68-27489ABD744B}" type="presParOf" srcId="{73E3D3E5-865A-4E81-9373-84FC95053854}" destId="{A21AD70D-86E5-4EDB-8595-66D0584A2F5F}" srcOrd="1" destOrd="0" presId="urn:microsoft.com/office/officeart/2016/7/layout/BasicTimeline"/>
    <dgm:cxn modelId="{5D0DD4FF-1981-4D17-ADA4-83996D7E3A68}" type="presParOf" srcId="{B83FEA26-CDCB-4DE1-B37A-FB7AEFF77DDD}" destId="{5E7037DC-2CE8-48FD-9869-4161A324CF73}" srcOrd="2" destOrd="0" presId="urn:microsoft.com/office/officeart/2016/7/layout/BasicTimeline"/>
    <dgm:cxn modelId="{58F9303B-0653-43EC-9334-FD8AD8D99B6F}" type="presParOf" srcId="{B83FEA26-CDCB-4DE1-B37A-FB7AEFF77DDD}" destId="{E065000C-5649-4378-91C1-EAA915804635}" srcOrd="3" destOrd="0" presId="urn:microsoft.com/office/officeart/2016/7/layout/BasicTimeline"/>
    <dgm:cxn modelId="{D87D2D4A-9D7B-41A3-9484-9F7138CFBC50}" type="presParOf" srcId="{B83FEA26-CDCB-4DE1-B37A-FB7AEFF77DDD}" destId="{3A0441AB-28F6-4BB8-BFF4-5FF72AD22015}" srcOrd="4" destOrd="0" presId="urn:microsoft.com/office/officeart/2016/7/layout/BasicTimeline"/>
    <dgm:cxn modelId="{0C2598F8-EF70-4E23-A8BB-F32170219E7B}" type="presParOf" srcId="{6AD256B5-83F9-426A-8E8E-321157E81486}" destId="{B153B351-DB8F-4651-81A8-54BB75AE9CE3}" srcOrd="1" destOrd="0" presId="urn:microsoft.com/office/officeart/2016/7/layout/BasicTimeline"/>
    <dgm:cxn modelId="{B2BF0F09-E07C-4816-A116-7C61DBF9CC99}" type="presParOf" srcId="{6AD256B5-83F9-426A-8E8E-321157E81486}" destId="{5CD29980-01E1-4A5B-B63E-C567987A9677}" srcOrd="2" destOrd="0" presId="urn:microsoft.com/office/officeart/2016/7/layout/BasicTimeline"/>
    <dgm:cxn modelId="{E37809CC-EAFC-4DDA-8F84-1C5CE51E60BC}" type="presParOf" srcId="{5CD29980-01E1-4A5B-B63E-C567987A9677}" destId="{98894467-9783-489A-801E-4655221BCCDC}" srcOrd="0" destOrd="0" presId="urn:microsoft.com/office/officeart/2016/7/layout/BasicTimeline"/>
    <dgm:cxn modelId="{E9BAC371-81B3-4406-A615-1B555CB23A74}" type="presParOf" srcId="{5CD29980-01E1-4A5B-B63E-C567987A9677}" destId="{93DDB3B1-74C2-42A0-9141-3D6A46762B39}" srcOrd="1" destOrd="0" presId="urn:microsoft.com/office/officeart/2016/7/layout/BasicTimeline"/>
    <dgm:cxn modelId="{BFA9406F-E891-4864-B62E-BB4366B7D0AE}" type="presParOf" srcId="{93DDB3B1-74C2-42A0-9141-3D6A46762B39}" destId="{B53274D9-9B54-44D4-9034-7FE005E70008}" srcOrd="0" destOrd="0" presId="urn:microsoft.com/office/officeart/2016/7/layout/BasicTimeline"/>
    <dgm:cxn modelId="{5E912140-CB3D-4854-B265-310260432679}" type="presParOf" srcId="{93DDB3B1-74C2-42A0-9141-3D6A46762B39}" destId="{5F67292F-6C96-4539-8007-698772C37564}" srcOrd="1" destOrd="0" presId="urn:microsoft.com/office/officeart/2016/7/layout/BasicTimeline"/>
    <dgm:cxn modelId="{59A086B4-E64C-4AD8-87A0-BCC1E215E323}" type="presParOf" srcId="{5CD29980-01E1-4A5B-B63E-C567987A9677}" destId="{AD1E231D-13DB-4C67-9E63-82CCF938E3B4}" srcOrd="2" destOrd="0" presId="urn:microsoft.com/office/officeart/2016/7/layout/BasicTimeline"/>
    <dgm:cxn modelId="{20107BDB-2E4B-45A6-9646-AFDA9C2AA326}" type="presParOf" srcId="{5CD29980-01E1-4A5B-B63E-C567987A9677}" destId="{EC4D1B57-BDE1-4579-B3C4-8DFF6322A628}" srcOrd="3" destOrd="0" presId="urn:microsoft.com/office/officeart/2016/7/layout/BasicTimeline"/>
    <dgm:cxn modelId="{0914F05C-5629-49E5-8881-69D920AA6722}" type="presParOf" srcId="{5CD29980-01E1-4A5B-B63E-C567987A9677}" destId="{9E288D22-E346-44D5-95B7-E6B0CF79105C}" srcOrd="4" destOrd="0" presId="urn:microsoft.com/office/officeart/2016/7/layout/BasicTimeline"/>
    <dgm:cxn modelId="{BA44419B-2185-4582-8D5D-72F99C9A33FB}" type="presParOf" srcId="{6AD256B5-83F9-426A-8E8E-321157E81486}" destId="{6BCCB182-DC39-47FE-B5C7-1CA9602A9DFE}" srcOrd="3" destOrd="0" presId="urn:microsoft.com/office/officeart/2016/7/layout/BasicTimeline"/>
    <dgm:cxn modelId="{0BF714D3-2ADA-4702-8E07-1CF8B7F67C97}" type="presParOf" srcId="{6AD256B5-83F9-426A-8E8E-321157E81486}" destId="{C39A5A19-CE9F-4A19-B418-960E88A5E853}" srcOrd="4" destOrd="0" presId="urn:microsoft.com/office/officeart/2016/7/layout/BasicTimeline"/>
    <dgm:cxn modelId="{19861D24-4B57-477C-9473-02ADD7A24E75}" type="presParOf" srcId="{C39A5A19-CE9F-4A19-B418-960E88A5E853}" destId="{8ADF8C3F-20F0-4F1F-A797-0E1DE2588AF1}" srcOrd="0" destOrd="0" presId="urn:microsoft.com/office/officeart/2016/7/layout/BasicTimeline"/>
    <dgm:cxn modelId="{862F0687-3DD9-47FE-A14E-BFB902AA3F26}" type="presParOf" srcId="{C39A5A19-CE9F-4A19-B418-960E88A5E853}" destId="{18EB996D-95EC-4C7B-8DF2-074B304FB0A8}" srcOrd="1" destOrd="0" presId="urn:microsoft.com/office/officeart/2016/7/layout/BasicTimeline"/>
    <dgm:cxn modelId="{A7A6A5B0-5AA8-459B-A2C7-6C405597B2A8}" type="presParOf" srcId="{18EB996D-95EC-4C7B-8DF2-074B304FB0A8}" destId="{6A542162-EC0B-4BF6-90AD-F338DC15F430}" srcOrd="0" destOrd="0" presId="urn:microsoft.com/office/officeart/2016/7/layout/BasicTimeline"/>
    <dgm:cxn modelId="{6AE780D2-796E-4441-B106-BA5941AD9CC7}" type="presParOf" srcId="{18EB996D-95EC-4C7B-8DF2-074B304FB0A8}" destId="{1C578414-B1C9-4E40-8BCD-A849BF17FC77}" srcOrd="1" destOrd="0" presId="urn:microsoft.com/office/officeart/2016/7/layout/BasicTimeline"/>
    <dgm:cxn modelId="{E0313D32-553B-4257-BDAB-F2B1AF8C174E}" type="presParOf" srcId="{C39A5A19-CE9F-4A19-B418-960E88A5E853}" destId="{FDC17DD7-9FE1-4385-9C1A-F612D0023261}" srcOrd="2" destOrd="0" presId="urn:microsoft.com/office/officeart/2016/7/layout/BasicTimeline"/>
    <dgm:cxn modelId="{2A5097D3-C782-49D3-B0AE-87CE43D4AC15}" type="presParOf" srcId="{C39A5A19-CE9F-4A19-B418-960E88A5E853}" destId="{D04AEB74-85A1-4349-95D1-D11A8026E73C}" srcOrd="3" destOrd="0" presId="urn:microsoft.com/office/officeart/2016/7/layout/BasicTimeline"/>
    <dgm:cxn modelId="{EB4BE289-DB0D-4A1E-A66A-805385BD51E0}" type="presParOf" srcId="{C39A5A19-CE9F-4A19-B418-960E88A5E853}" destId="{D6ACCBD2-F71E-4CC6-8E6D-805F39A18F8B}" srcOrd="4" destOrd="0" presId="urn:microsoft.com/office/officeart/2016/7/layout/BasicTimeline"/>
    <dgm:cxn modelId="{F5E8C459-1E2B-4492-ADD5-DFDA57AC1D7B}" type="presParOf" srcId="{6AD256B5-83F9-426A-8E8E-321157E81486}" destId="{2B71D46A-89DE-403C-B394-A6B10267EBAF}" srcOrd="5" destOrd="0" presId="urn:microsoft.com/office/officeart/2016/7/layout/BasicTimeline"/>
    <dgm:cxn modelId="{DD9778DD-AB15-4828-A86F-375DBA901AEC}" type="presParOf" srcId="{6AD256B5-83F9-426A-8E8E-321157E81486}" destId="{6C81A8CE-FC7F-4241-B84A-68688CA7531C}" srcOrd="6" destOrd="0" presId="urn:microsoft.com/office/officeart/2016/7/layout/BasicTimeline"/>
    <dgm:cxn modelId="{A31F880D-8B5A-4AAE-A26E-58D544432F58}" type="presParOf" srcId="{6C81A8CE-FC7F-4241-B84A-68688CA7531C}" destId="{66630E63-60FF-4E5E-8C4B-EA4FA4A4F0EB}" srcOrd="0" destOrd="0" presId="urn:microsoft.com/office/officeart/2016/7/layout/BasicTimeline"/>
    <dgm:cxn modelId="{D8B5A478-3BBE-494B-A54A-7AA5B6665F82}" type="presParOf" srcId="{6C81A8CE-FC7F-4241-B84A-68688CA7531C}" destId="{6676F0B3-0CEC-4E3D-9D09-CAEB192CE746}" srcOrd="1" destOrd="0" presId="urn:microsoft.com/office/officeart/2016/7/layout/BasicTimeline"/>
    <dgm:cxn modelId="{83E71662-9255-419A-8FB5-1C2C3D3524D1}" type="presParOf" srcId="{6676F0B3-0CEC-4E3D-9D09-CAEB192CE746}" destId="{D79CBFC0-DE6C-421C-BF2D-CCB2C6F57273}" srcOrd="0" destOrd="0" presId="urn:microsoft.com/office/officeart/2016/7/layout/BasicTimeline"/>
    <dgm:cxn modelId="{CB0F52EF-DE96-4B5F-9F5A-F8E494B114C4}" type="presParOf" srcId="{6676F0B3-0CEC-4E3D-9D09-CAEB192CE746}" destId="{3B267D5B-F4C9-491E-B280-ECD4F105E1AD}" srcOrd="1" destOrd="0" presId="urn:microsoft.com/office/officeart/2016/7/layout/BasicTimeline"/>
    <dgm:cxn modelId="{455D300F-FF41-411A-8CB6-154740742A2E}" type="presParOf" srcId="{6C81A8CE-FC7F-4241-B84A-68688CA7531C}" destId="{63AC5FF8-C575-443B-860A-BDA88012A4EA}" srcOrd="2" destOrd="0" presId="urn:microsoft.com/office/officeart/2016/7/layout/BasicTimeline"/>
    <dgm:cxn modelId="{3863EDE1-B58A-43CA-9D97-DF89C1E78A47}" type="presParOf" srcId="{6C81A8CE-FC7F-4241-B84A-68688CA7531C}" destId="{BD33B839-28FC-4C09-A72C-B63416DA3534}" srcOrd="3" destOrd="0" presId="urn:microsoft.com/office/officeart/2016/7/layout/BasicTimeline"/>
    <dgm:cxn modelId="{2F158F71-8B37-45DF-BD36-7460171BCA5F}" type="presParOf" srcId="{6C81A8CE-FC7F-4241-B84A-68688CA7531C}" destId="{9CBC87CF-6609-4B81-BBBE-432A0C21EC98}" srcOrd="4" destOrd="0" presId="urn:microsoft.com/office/officeart/2016/7/layout/BasicTimeline"/>
    <dgm:cxn modelId="{EA30CA0E-DAF6-4E44-B449-AD58F47BD0CA}" type="presParOf" srcId="{6AD256B5-83F9-426A-8E8E-321157E81486}" destId="{EC8F1E6B-6B22-4EA7-BA77-53019EF83B3B}" srcOrd="7" destOrd="0" presId="urn:microsoft.com/office/officeart/2016/7/layout/BasicTimeline"/>
    <dgm:cxn modelId="{EE7A0991-7D46-4DCF-BCDC-8D2CA84FB58C}" type="presParOf" srcId="{6AD256B5-83F9-426A-8E8E-321157E81486}" destId="{F4C2A07A-ECF0-416A-9EE7-BC89F152B5A1}" srcOrd="8" destOrd="0" presId="urn:microsoft.com/office/officeart/2016/7/layout/BasicTimeline"/>
    <dgm:cxn modelId="{E447FD44-39C2-4BAE-B7E4-8126074CA736}" type="presParOf" srcId="{F4C2A07A-ECF0-416A-9EE7-BC89F152B5A1}" destId="{45C00F09-5077-44C3-BAB8-8D5855FF8831}" srcOrd="0" destOrd="0" presId="urn:microsoft.com/office/officeart/2016/7/layout/BasicTimeline"/>
    <dgm:cxn modelId="{AC048E43-83DC-48B3-A4A1-36DA98115C3B}" type="presParOf" srcId="{F4C2A07A-ECF0-416A-9EE7-BC89F152B5A1}" destId="{999E774F-42A0-4AE8-9754-271C32AB5F27}" srcOrd="1" destOrd="0" presId="urn:microsoft.com/office/officeart/2016/7/layout/BasicTimeline"/>
    <dgm:cxn modelId="{34BAF36B-0301-4DBB-BB2A-B661F2277170}" type="presParOf" srcId="{999E774F-42A0-4AE8-9754-271C32AB5F27}" destId="{7A23D9B5-7F27-4938-A0DD-2D77E2FC567B}" srcOrd="0" destOrd="0" presId="urn:microsoft.com/office/officeart/2016/7/layout/BasicTimeline"/>
    <dgm:cxn modelId="{F12B5FFD-347F-4266-903A-3B79435D0E69}" type="presParOf" srcId="{999E774F-42A0-4AE8-9754-271C32AB5F27}" destId="{77DDCF9D-C6EB-42EA-A5DE-CBC8BBCFCA71}" srcOrd="1" destOrd="0" presId="urn:microsoft.com/office/officeart/2016/7/layout/BasicTimeline"/>
    <dgm:cxn modelId="{022780B0-4786-49F5-91B0-EB08F4A43209}" type="presParOf" srcId="{F4C2A07A-ECF0-416A-9EE7-BC89F152B5A1}" destId="{94C6AAF3-056B-4AB8-85ED-D60DE931E06C}" srcOrd="2" destOrd="0" presId="urn:microsoft.com/office/officeart/2016/7/layout/BasicTimeline"/>
    <dgm:cxn modelId="{63F2D0B0-2DBD-4DC4-BB2E-622563F42C63}" type="presParOf" srcId="{F4C2A07A-ECF0-416A-9EE7-BC89F152B5A1}" destId="{4B842884-7295-4260-BD8D-A70E86DD0ECD}" srcOrd="3" destOrd="0" presId="urn:microsoft.com/office/officeart/2016/7/layout/BasicTimeline"/>
    <dgm:cxn modelId="{C3431713-6787-4ACC-8B0B-DCA107B2837E}" type="presParOf" srcId="{F4C2A07A-ECF0-416A-9EE7-BC89F152B5A1}" destId="{4A7F7EDC-8E07-4C98-949B-34DE60767663}" srcOrd="4" destOrd="0" presId="urn:microsoft.com/office/officeart/2016/7/layout/BasicTimeline"/>
    <dgm:cxn modelId="{F6BC1C64-786F-4C88-804B-2C800B3E8F7D}" type="presParOf" srcId="{6AD256B5-83F9-426A-8E8E-321157E81486}" destId="{0635BE01-6811-412B-93B4-649F3F6B4916}" srcOrd="9" destOrd="0" presId="urn:microsoft.com/office/officeart/2016/7/layout/BasicTimeline"/>
    <dgm:cxn modelId="{1ADF8E5D-A1AF-4CB6-AF3F-88A0D15F4692}" type="presParOf" srcId="{6AD256B5-83F9-426A-8E8E-321157E81486}" destId="{C8E96AD0-6563-4523-9C66-08A96B3F24FD}" srcOrd="10" destOrd="0" presId="urn:microsoft.com/office/officeart/2016/7/layout/BasicTimeline"/>
    <dgm:cxn modelId="{E3214BC0-2BC8-4655-A8C6-114DAE93CB9C}" type="presParOf" srcId="{C8E96AD0-6563-4523-9C66-08A96B3F24FD}" destId="{8D260101-6AAC-4667-B9FA-1EF0D784DEB3}" srcOrd="0" destOrd="0" presId="urn:microsoft.com/office/officeart/2016/7/layout/BasicTimeline"/>
    <dgm:cxn modelId="{312804AF-21AA-4893-A24E-8741471793C1}" type="presParOf" srcId="{C8E96AD0-6563-4523-9C66-08A96B3F24FD}" destId="{8EF953B1-CB68-408F-A242-E6FB1EC54C51}" srcOrd="1" destOrd="0" presId="urn:microsoft.com/office/officeart/2016/7/layout/BasicTimeline"/>
    <dgm:cxn modelId="{7005492E-DDCC-4CB6-9A6E-A0C4F445D2CE}" type="presParOf" srcId="{8EF953B1-CB68-408F-A242-E6FB1EC54C51}" destId="{A68A1473-8C38-4655-AC8A-2A89038F5222}" srcOrd="0" destOrd="0" presId="urn:microsoft.com/office/officeart/2016/7/layout/BasicTimeline"/>
    <dgm:cxn modelId="{1AEE3507-713B-4909-80D5-43B335AFF98C}" type="presParOf" srcId="{8EF953B1-CB68-408F-A242-E6FB1EC54C51}" destId="{6654C3B9-05C8-46B3-8A13-456037DC255D}" srcOrd="1" destOrd="0" presId="urn:microsoft.com/office/officeart/2016/7/layout/BasicTimeline"/>
    <dgm:cxn modelId="{7C462C49-E86C-478C-AA07-EFC5308084E7}" type="presParOf" srcId="{C8E96AD0-6563-4523-9C66-08A96B3F24FD}" destId="{7901B2AF-6509-45E3-BBE0-2FD10F9B0BED}" srcOrd="2" destOrd="0" presId="urn:microsoft.com/office/officeart/2016/7/layout/BasicTimeline"/>
    <dgm:cxn modelId="{0AD2E9BC-DA28-4078-8C0B-90F97F2C4A6C}" type="presParOf" srcId="{C8E96AD0-6563-4523-9C66-08A96B3F24FD}" destId="{755F7C37-6F29-4002-AADA-F0BC074E708D}" srcOrd="3" destOrd="0" presId="urn:microsoft.com/office/officeart/2016/7/layout/BasicTimeline"/>
    <dgm:cxn modelId="{64ABE127-E7F3-42B8-8603-E8B31AC70FA7}" type="presParOf" srcId="{C8E96AD0-6563-4523-9C66-08A96B3F24FD}" destId="{E8259113-C499-49F5-8D37-87B044A780F9}" srcOrd="4" destOrd="0" presId="urn:microsoft.com/office/officeart/2016/7/layout/BasicTimeline"/>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BB805B-76C0-4974-8B51-FBCBCD7B2C5B}" type="doc">
      <dgm:prSet loTypeId="urn:microsoft.com/office/officeart/2005/8/layout/process2" loCatId="process" qsTypeId="urn:microsoft.com/office/officeart/2005/8/quickstyle/simple1" qsCatId="simple" csTypeId="urn:microsoft.com/office/officeart/2005/8/colors/accent1_2" csCatId="accent1" phldr="1"/>
      <dgm:spPr/>
    </dgm:pt>
    <dgm:pt modelId="{493F0357-48AA-4AF3-A713-5C349FD1A3BB}">
      <dgm:prSet phldrT="[Text]" phldr="0"/>
      <dgm:spPr/>
      <dgm:t>
        <a:bodyPr/>
        <a:lstStyle/>
        <a:p>
          <a:pPr rtl="0"/>
          <a:r>
            <a:rPr lang="de-DE" dirty="0" err="1" smtClean="0">
              <a:latin typeface="Exo 2"/>
              <a:cs typeface="Calibri"/>
            </a:rPr>
            <a:t>Shared</a:t>
          </a:r>
          <a:r>
            <a:rPr lang="de-DE" dirty="0" smtClean="0">
              <a:latin typeface="Exo 2"/>
              <a:cs typeface="Calibri"/>
            </a:rPr>
            <a:t> </a:t>
          </a:r>
          <a:r>
            <a:rPr lang="de-DE" dirty="0" err="1" smtClean="0">
              <a:latin typeface="Exo 2"/>
              <a:cs typeface="Calibri"/>
            </a:rPr>
            <a:t>Secrets</a:t>
          </a:r>
          <a:r>
            <a:rPr lang="de-DE" dirty="0" smtClean="0">
              <a:latin typeface="Exo 2"/>
              <a:cs typeface="Calibri"/>
            </a:rPr>
            <a:t> </a:t>
          </a:r>
          <a:r>
            <a:rPr lang="de-DE" dirty="0">
              <a:latin typeface="Exo 2"/>
              <a:cs typeface="Calibri"/>
            </a:rPr>
            <a:t>bringen Probleme mit sich</a:t>
          </a:r>
          <a:endParaRPr lang="de-DE" dirty="0"/>
        </a:p>
      </dgm:t>
    </dgm:pt>
    <dgm:pt modelId="{4C08D791-17C0-412E-83E0-45F65EBE2EFA}" type="parTrans" cxnId="{85014290-0FEC-4B88-9526-BEC6D2DF2B70}">
      <dgm:prSet/>
      <dgm:spPr/>
      <dgm:t>
        <a:bodyPr/>
        <a:lstStyle/>
        <a:p>
          <a:endParaRPr lang="de-DE"/>
        </a:p>
      </dgm:t>
    </dgm:pt>
    <dgm:pt modelId="{BD85A767-7B97-4A9C-BB3C-15E45AD54FC0}" type="sibTrans" cxnId="{85014290-0FEC-4B88-9526-BEC6D2DF2B70}">
      <dgm:prSet/>
      <dgm:spPr/>
      <dgm:t>
        <a:bodyPr/>
        <a:lstStyle/>
        <a:p>
          <a:endParaRPr lang="de-DE"/>
        </a:p>
      </dgm:t>
    </dgm:pt>
    <dgm:pt modelId="{28F5F478-D6DC-4D48-B15A-DF4FCB2006FC}">
      <dgm:prSet phldrT="[Text]" phldr="0"/>
      <dgm:spPr/>
      <dgm:t>
        <a:bodyPr/>
        <a:lstStyle/>
        <a:p>
          <a:pPr rtl="0"/>
          <a:r>
            <a:rPr lang="de-DE" dirty="0">
              <a:latin typeface="Exo 2"/>
              <a:cs typeface="Calibri"/>
            </a:rPr>
            <a:t>FIDO2 löst diese mit </a:t>
          </a:r>
          <a:r>
            <a:rPr lang="de-DE" dirty="0" smtClean="0">
              <a:latin typeface="Exo 2"/>
              <a:cs typeface="Calibri"/>
            </a:rPr>
            <a:t>Public-Key-Pair </a:t>
          </a:r>
          <a:r>
            <a:rPr lang="de-DE" dirty="0">
              <a:latin typeface="Exo 2"/>
              <a:cs typeface="Calibri"/>
            </a:rPr>
            <a:t>Ansatz</a:t>
          </a:r>
          <a:endParaRPr lang="de-DE" dirty="0"/>
        </a:p>
      </dgm:t>
    </dgm:pt>
    <dgm:pt modelId="{79A7A7B2-B17F-408B-9631-BC692AD7B6C7}" type="parTrans" cxnId="{9A9BB6BB-A865-4334-9C6D-B722FB7FC52F}">
      <dgm:prSet/>
      <dgm:spPr/>
      <dgm:t>
        <a:bodyPr/>
        <a:lstStyle/>
        <a:p>
          <a:endParaRPr lang="de-DE"/>
        </a:p>
      </dgm:t>
    </dgm:pt>
    <dgm:pt modelId="{CBB348B8-C501-42DC-96D6-9AD26FEC6D91}" type="sibTrans" cxnId="{9A9BB6BB-A865-4334-9C6D-B722FB7FC52F}">
      <dgm:prSet/>
      <dgm:spPr/>
      <dgm:t>
        <a:bodyPr/>
        <a:lstStyle/>
        <a:p>
          <a:endParaRPr lang="de-DE"/>
        </a:p>
      </dgm:t>
    </dgm:pt>
    <dgm:pt modelId="{5A5C5019-B1E3-481B-AEB9-4CF6FA502327}">
      <dgm:prSet phldrT="[Text]" phldr="0"/>
      <dgm:spPr/>
      <dgm:t>
        <a:bodyPr/>
        <a:lstStyle/>
        <a:p>
          <a:pPr rtl="0"/>
          <a:r>
            <a:rPr lang="de-DE" dirty="0" smtClean="0">
              <a:latin typeface="Exo 2"/>
              <a:cs typeface="Calibri"/>
            </a:rPr>
            <a:t>Mehr und mehr Unterstützung </a:t>
          </a:r>
          <a:r>
            <a:rPr lang="de-DE" dirty="0">
              <a:latin typeface="Exo 2"/>
              <a:cs typeface="Calibri"/>
            </a:rPr>
            <a:t>für FIDO2</a:t>
          </a:r>
          <a:endParaRPr lang="de-DE" dirty="0"/>
        </a:p>
      </dgm:t>
    </dgm:pt>
    <dgm:pt modelId="{E76AA1B1-F85F-435C-B7B5-CD559D6A8C23}" type="parTrans" cxnId="{265E0015-E753-4BF6-97D6-C993E1DF61F1}">
      <dgm:prSet/>
      <dgm:spPr/>
      <dgm:t>
        <a:bodyPr/>
        <a:lstStyle/>
        <a:p>
          <a:endParaRPr lang="de-DE"/>
        </a:p>
      </dgm:t>
    </dgm:pt>
    <dgm:pt modelId="{CB215207-B613-45B9-A606-3DCA8DA29A0B}" type="sibTrans" cxnId="{265E0015-E753-4BF6-97D6-C993E1DF61F1}">
      <dgm:prSet/>
      <dgm:spPr/>
      <dgm:t>
        <a:bodyPr/>
        <a:lstStyle/>
        <a:p>
          <a:endParaRPr lang="de-DE"/>
        </a:p>
      </dgm:t>
    </dgm:pt>
    <dgm:pt modelId="{8E9C4FE3-B40A-4E36-9C58-B52C46AB7FAA}" type="pres">
      <dgm:prSet presAssocID="{6FBB805B-76C0-4974-8B51-FBCBCD7B2C5B}" presName="linearFlow" presStyleCnt="0">
        <dgm:presLayoutVars>
          <dgm:resizeHandles val="exact"/>
        </dgm:presLayoutVars>
      </dgm:prSet>
      <dgm:spPr/>
    </dgm:pt>
    <dgm:pt modelId="{96598D43-FF5C-455D-82DE-8C8D4CDDC70D}" type="pres">
      <dgm:prSet presAssocID="{493F0357-48AA-4AF3-A713-5C349FD1A3BB}" presName="node" presStyleLbl="node1" presStyleIdx="0" presStyleCnt="3">
        <dgm:presLayoutVars>
          <dgm:bulletEnabled val="1"/>
        </dgm:presLayoutVars>
      </dgm:prSet>
      <dgm:spPr/>
      <dgm:t>
        <a:bodyPr/>
        <a:lstStyle/>
        <a:p>
          <a:endParaRPr lang="de-DE"/>
        </a:p>
      </dgm:t>
    </dgm:pt>
    <dgm:pt modelId="{F5DB74E7-1345-4606-AFE1-9FC394407367}" type="pres">
      <dgm:prSet presAssocID="{BD85A767-7B97-4A9C-BB3C-15E45AD54FC0}" presName="sibTrans" presStyleLbl="sibTrans2D1" presStyleIdx="0" presStyleCnt="2"/>
      <dgm:spPr/>
      <dgm:t>
        <a:bodyPr/>
        <a:lstStyle/>
        <a:p>
          <a:endParaRPr lang="de-DE"/>
        </a:p>
      </dgm:t>
    </dgm:pt>
    <dgm:pt modelId="{CA6BC7CA-7F14-4438-9923-A98730DF4561}" type="pres">
      <dgm:prSet presAssocID="{BD85A767-7B97-4A9C-BB3C-15E45AD54FC0}" presName="connectorText" presStyleLbl="sibTrans2D1" presStyleIdx="0" presStyleCnt="2"/>
      <dgm:spPr/>
      <dgm:t>
        <a:bodyPr/>
        <a:lstStyle/>
        <a:p>
          <a:endParaRPr lang="de-DE"/>
        </a:p>
      </dgm:t>
    </dgm:pt>
    <dgm:pt modelId="{8F297E3A-08DE-4825-8483-F8156A17E94D}" type="pres">
      <dgm:prSet presAssocID="{28F5F478-D6DC-4D48-B15A-DF4FCB2006FC}" presName="node" presStyleLbl="node1" presStyleIdx="1" presStyleCnt="3">
        <dgm:presLayoutVars>
          <dgm:bulletEnabled val="1"/>
        </dgm:presLayoutVars>
      </dgm:prSet>
      <dgm:spPr/>
      <dgm:t>
        <a:bodyPr/>
        <a:lstStyle/>
        <a:p>
          <a:endParaRPr lang="de-DE"/>
        </a:p>
      </dgm:t>
    </dgm:pt>
    <dgm:pt modelId="{5F44B825-46A4-4627-A12C-AF786CD1240D}" type="pres">
      <dgm:prSet presAssocID="{CBB348B8-C501-42DC-96D6-9AD26FEC6D91}" presName="sibTrans" presStyleLbl="sibTrans2D1" presStyleIdx="1" presStyleCnt="2"/>
      <dgm:spPr/>
      <dgm:t>
        <a:bodyPr/>
        <a:lstStyle/>
        <a:p>
          <a:endParaRPr lang="de-DE"/>
        </a:p>
      </dgm:t>
    </dgm:pt>
    <dgm:pt modelId="{2F2256DC-35F3-4FA9-8FF9-443E86277864}" type="pres">
      <dgm:prSet presAssocID="{CBB348B8-C501-42DC-96D6-9AD26FEC6D91}" presName="connectorText" presStyleLbl="sibTrans2D1" presStyleIdx="1" presStyleCnt="2"/>
      <dgm:spPr/>
      <dgm:t>
        <a:bodyPr/>
        <a:lstStyle/>
        <a:p>
          <a:endParaRPr lang="de-DE"/>
        </a:p>
      </dgm:t>
    </dgm:pt>
    <dgm:pt modelId="{65D8BC62-1CC8-43A5-B082-3CEFA9482B3F}" type="pres">
      <dgm:prSet presAssocID="{5A5C5019-B1E3-481B-AEB9-4CF6FA502327}" presName="node" presStyleLbl="node1" presStyleIdx="2" presStyleCnt="3">
        <dgm:presLayoutVars>
          <dgm:bulletEnabled val="1"/>
        </dgm:presLayoutVars>
      </dgm:prSet>
      <dgm:spPr/>
      <dgm:t>
        <a:bodyPr/>
        <a:lstStyle/>
        <a:p>
          <a:endParaRPr lang="de-DE"/>
        </a:p>
      </dgm:t>
    </dgm:pt>
  </dgm:ptLst>
  <dgm:cxnLst>
    <dgm:cxn modelId="{1BEC91E8-0C1C-416B-A760-8FCD4A73232B}" type="presOf" srcId="{5A5C5019-B1E3-481B-AEB9-4CF6FA502327}" destId="{65D8BC62-1CC8-43A5-B082-3CEFA9482B3F}" srcOrd="0" destOrd="0" presId="urn:microsoft.com/office/officeart/2005/8/layout/process2"/>
    <dgm:cxn modelId="{BAAED909-5490-4004-A36F-D068A1C8E133}" type="presOf" srcId="{28F5F478-D6DC-4D48-B15A-DF4FCB2006FC}" destId="{8F297E3A-08DE-4825-8483-F8156A17E94D}" srcOrd="0" destOrd="0" presId="urn:microsoft.com/office/officeart/2005/8/layout/process2"/>
    <dgm:cxn modelId="{9A9BB6BB-A865-4334-9C6D-B722FB7FC52F}" srcId="{6FBB805B-76C0-4974-8B51-FBCBCD7B2C5B}" destId="{28F5F478-D6DC-4D48-B15A-DF4FCB2006FC}" srcOrd="1" destOrd="0" parTransId="{79A7A7B2-B17F-408B-9631-BC692AD7B6C7}" sibTransId="{CBB348B8-C501-42DC-96D6-9AD26FEC6D91}"/>
    <dgm:cxn modelId="{265E0015-E753-4BF6-97D6-C993E1DF61F1}" srcId="{6FBB805B-76C0-4974-8B51-FBCBCD7B2C5B}" destId="{5A5C5019-B1E3-481B-AEB9-4CF6FA502327}" srcOrd="2" destOrd="0" parTransId="{E76AA1B1-F85F-435C-B7B5-CD559D6A8C23}" sibTransId="{CB215207-B613-45B9-A606-3DCA8DA29A0B}"/>
    <dgm:cxn modelId="{186CE5E8-C510-4389-A81B-C0E3765126D6}" type="presOf" srcId="{BD85A767-7B97-4A9C-BB3C-15E45AD54FC0}" destId="{CA6BC7CA-7F14-4438-9923-A98730DF4561}" srcOrd="1" destOrd="0" presId="urn:microsoft.com/office/officeart/2005/8/layout/process2"/>
    <dgm:cxn modelId="{85014290-0FEC-4B88-9526-BEC6D2DF2B70}" srcId="{6FBB805B-76C0-4974-8B51-FBCBCD7B2C5B}" destId="{493F0357-48AA-4AF3-A713-5C349FD1A3BB}" srcOrd="0" destOrd="0" parTransId="{4C08D791-17C0-412E-83E0-45F65EBE2EFA}" sibTransId="{BD85A767-7B97-4A9C-BB3C-15E45AD54FC0}"/>
    <dgm:cxn modelId="{3798B6DF-F7EE-4357-BD59-EF63029A03FC}" type="presOf" srcId="{CBB348B8-C501-42DC-96D6-9AD26FEC6D91}" destId="{5F44B825-46A4-4627-A12C-AF786CD1240D}" srcOrd="0" destOrd="0" presId="urn:microsoft.com/office/officeart/2005/8/layout/process2"/>
    <dgm:cxn modelId="{26D296D5-A1AB-4344-904C-6C90880E7519}" type="presOf" srcId="{BD85A767-7B97-4A9C-BB3C-15E45AD54FC0}" destId="{F5DB74E7-1345-4606-AFE1-9FC394407367}" srcOrd="0" destOrd="0" presId="urn:microsoft.com/office/officeart/2005/8/layout/process2"/>
    <dgm:cxn modelId="{C666BA31-7CAC-4885-914E-82162CA5D094}" type="presOf" srcId="{CBB348B8-C501-42DC-96D6-9AD26FEC6D91}" destId="{2F2256DC-35F3-4FA9-8FF9-443E86277864}" srcOrd="1" destOrd="0" presId="urn:microsoft.com/office/officeart/2005/8/layout/process2"/>
    <dgm:cxn modelId="{C2CA1E1C-1C04-4FA7-8A5B-6EF586061A5D}" type="presOf" srcId="{493F0357-48AA-4AF3-A713-5C349FD1A3BB}" destId="{96598D43-FF5C-455D-82DE-8C8D4CDDC70D}" srcOrd="0" destOrd="0" presId="urn:microsoft.com/office/officeart/2005/8/layout/process2"/>
    <dgm:cxn modelId="{C0B2CC35-D3B0-4816-A29C-896FA7B8FA73}" type="presOf" srcId="{6FBB805B-76C0-4974-8B51-FBCBCD7B2C5B}" destId="{8E9C4FE3-B40A-4E36-9C58-B52C46AB7FAA}" srcOrd="0" destOrd="0" presId="urn:microsoft.com/office/officeart/2005/8/layout/process2"/>
    <dgm:cxn modelId="{EDB0EDBD-92ED-4937-8EFE-BD1EEC8E5A31}" type="presParOf" srcId="{8E9C4FE3-B40A-4E36-9C58-B52C46AB7FAA}" destId="{96598D43-FF5C-455D-82DE-8C8D4CDDC70D}" srcOrd="0" destOrd="0" presId="urn:microsoft.com/office/officeart/2005/8/layout/process2"/>
    <dgm:cxn modelId="{BB243FDE-201F-4564-B17F-7C100F563C27}" type="presParOf" srcId="{8E9C4FE3-B40A-4E36-9C58-B52C46AB7FAA}" destId="{F5DB74E7-1345-4606-AFE1-9FC394407367}" srcOrd="1" destOrd="0" presId="urn:microsoft.com/office/officeart/2005/8/layout/process2"/>
    <dgm:cxn modelId="{8C14CCF8-C339-4024-B2AA-A333AF21A5BD}" type="presParOf" srcId="{F5DB74E7-1345-4606-AFE1-9FC394407367}" destId="{CA6BC7CA-7F14-4438-9923-A98730DF4561}" srcOrd="0" destOrd="0" presId="urn:microsoft.com/office/officeart/2005/8/layout/process2"/>
    <dgm:cxn modelId="{229DE8F3-D1B8-4494-92A3-875E70DFF42A}" type="presParOf" srcId="{8E9C4FE3-B40A-4E36-9C58-B52C46AB7FAA}" destId="{8F297E3A-08DE-4825-8483-F8156A17E94D}" srcOrd="2" destOrd="0" presId="urn:microsoft.com/office/officeart/2005/8/layout/process2"/>
    <dgm:cxn modelId="{FF81D5E6-94B6-44A6-9FBA-1051FFA4F0CB}" type="presParOf" srcId="{8E9C4FE3-B40A-4E36-9C58-B52C46AB7FAA}" destId="{5F44B825-46A4-4627-A12C-AF786CD1240D}" srcOrd="3" destOrd="0" presId="urn:microsoft.com/office/officeart/2005/8/layout/process2"/>
    <dgm:cxn modelId="{67EC1C49-64C1-4947-B347-27BAB76B5335}" type="presParOf" srcId="{5F44B825-46A4-4627-A12C-AF786CD1240D}" destId="{2F2256DC-35F3-4FA9-8FF9-443E86277864}" srcOrd="0" destOrd="0" presId="urn:microsoft.com/office/officeart/2005/8/layout/process2"/>
    <dgm:cxn modelId="{D696D94B-0D67-43EF-8A6C-3BEB867EE027}" type="presParOf" srcId="{8E9C4FE3-B40A-4E36-9C58-B52C46AB7FAA}" destId="{65D8BC62-1CC8-43A5-B082-3CEFA9482B3F}" srcOrd="4" destOrd="0" presId="urn:microsoft.com/office/officeart/2005/8/layout/process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968A728-50AA-4CF4-BC82-2A883C95CF34}">
      <dsp:nvSpPr>
        <dsp:cNvPr id="0" name=""/>
        <dsp:cNvSpPr/>
      </dsp:nvSpPr>
      <dsp:spPr>
        <a:xfrm>
          <a:off x="1074" y="2641524"/>
          <a:ext cx="2095834" cy="83833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lvl="0" algn="ctr" defTabSz="533400">
            <a:lnSpc>
              <a:spcPct val="90000"/>
            </a:lnSpc>
            <a:spcBef>
              <a:spcPct val="0"/>
            </a:spcBef>
            <a:spcAft>
              <a:spcPct val="35000"/>
            </a:spcAft>
          </a:pPr>
          <a:r>
            <a:rPr lang="de-DE" sz="1200" kern="1200" dirty="0" err="1">
              <a:latin typeface="Exo 2"/>
              <a:cs typeface="Calibri"/>
            </a:rPr>
            <a:t>alligator</a:t>
          </a:r>
          <a:endParaRPr lang="de-DE" sz="1200" kern="1200" dirty="0"/>
        </a:p>
      </dsp:txBody>
      <dsp:txXfrm>
        <a:off x="1074" y="2641524"/>
        <a:ext cx="2095834" cy="838333"/>
      </dsp:txXfrm>
    </dsp:sp>
    <dsp:sp modelId="{327011E5-F1AA-415B-9FFF-9692733E0527}">
      <dsp:nvSpPr>
        <dsp:cNvPr id="0" name=""/>
        <dsp:cNvSpPr/>
      </dsp:nvSpPr>
      <dsp:spPr>
        <a:xfrm>
          <a:off x="1677742" y="2641524"/>
          <a:ext cx="2095834" cy="83833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rtl="0">
            <a:lnSpc>
              <a:spcPct val="90000"/>
            </a:lnSpc>
            <a:spcBef>
              <a:spcPct val="0"/>
            </a:spcBef>
            <a:spcAft>
              <a:spcPct val="35000"/>
            </a:spcAft>
          </a:pPr>
          <a:r>
            <a:rPr lang="de-DE" sz="1200" kern="1200" dirty="0">
              <a:latin typeface="Exo 2"/>
              <a:cs typeface="Calibri"/>
            </a:rPr>
            <a:t>alligator13</a:t>
          </a:r>
          <a:endParaRPr lang="de-DE" sz="700" kern="1200" dirty="0">
            <a:latin typeface="Exo 2"/>
            <a:cs typeface="Calibri"/>
          </a:endParaRPr>
        </a:p>
      </dsp:txBody>
      <dsp:txXfrm>
        <a:off x="1677742" y="2641524"/>
        <a:ext cx="2095834" cy="838333"/>
      </dsp:txXfrm>
    </dsp:sp>
    <dsp:sp modelId="{440D473F-CB03-49EB-B02C-0718BE8FFC5C}">
      <dsp:nvSpPr>
        <dsp:cNvPr id="0" name=""/>
        <dsp:cNvSpPr/>
      </dsp:nvSpPr>
      <dsp:spPr>
        <a:xfrm>
          <a:off x="3354409" y="2641524"/>
          <a:ext cx="2095834" cy="83833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rtl="0">
            <a:lnSpc>
              <a:spcPct val="90000"/>
            </a:lnSpc>
            <a:spcBef>
              <a:spcPct val="0"/>
            </a:spcBef>
            <a:spcAft>
              <a:spcPct val="35000"/>
            </a:spcAft>
          </a:pPr>
          <a:r>
            <a:rPr lang="de-DE" sz="1200" kern="1200" dirty="0">
              <a:latin typeface="Exo 2"/>
              <a:cs typeface="Calibri"/>
            </a:rPr>
            <a:t>!alligator13</a:t>
          </a:r>
          <a:endParaRPr lang="de-DE" sz="700" kern="1200" dirty="0">
            <a:latin typeface="Exo 2"/>
            <a:cs typeface="Calibri"/>
          </a:endParaRPr>
        </a:p>
      </dsp:txBody>
      <dsp:txXfrm>
        <a:off x="3354409" y="2641524"/>
        <a:ext cx="2095834" cy="838333"/>
      </dsp:txXfrm>
    </dsp:sp>
    <dsp:sp modelId="{65E01536-0600-48C0-958B-A0C2519DAEFA}">
      <dsp:nvSpPr>
        <dsp:cNvPr id="0" name=""/>
        <dsp:cNvSpPr/>
      </dsp:nvSpPr>
      <dsp:spPr>
        <a:xfrm>
          <a:off x="5031077" y="2641524"/>
          <a:ext cx="2095834" cy="83833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de-DE" sz="1200" kern="1200">
              <a:latin typeface="Exo 2"/>
              <a:cs typeface="Calibri"/>
            </a:rPr>
            <a:t>!</a:t>
          </a:r>
          <a:r>
            <a:rPr lang="de-DE" sz="1200" kern="1200" smtClean="0">
              <a:latin typeface="Exo 2"/>
              <a:cs typeface="Calibri"/>
            </a:rPr>
            <a:t>all1g4t0r13</a:t>
          </a:r>
          <a:endParaRPr lang="de-DE" sz="1200" kern="1200" dirty="0"/>
        </a:p>
      </dsp:txBody>
      <dsp:txXfrm>
        <a:off x="5031077" y="2641524"/>
        <a:ext cx="2095834" cy="838333"/>
      </dsp:txXfrm>
    </dsp:sp>
    <dsp:sp modelId="{E4392F45-AFCE-4D91-B254-FF3285B7867B}">
      <dsp:nvSpPr>
        <dsp:cNvPr id="0" name=""/>
        <dsp:cNvSpPr/>
      </dsp:nvSpPr>
      <dsp:spPr>
        <a:xfrm>
          <a:off x="6707744" y="2641524"/>
          <a:ext cx="2095834" cy="83833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de-DE" sz="1200" kern="1200" dirty="0">
              <a:latin typeface="Exo 2"/>
              <a:cs typeface="Calibri"/>
            </a:rPr>
            <a:t>Wh100!!xhjabwq001VI$=94xX</a:t>
          </a:r>
          <a:endParaRPr lang="de-DE" sz="1200" kern="1200" dirty="0"/>
        </a:p>
      </dsp:txBody>
      <dsp:txXfrm>
        <a:off x="6707744" y="2641524"/>
        <a:ext cx="2095834" cy="838333"/>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xmlns="">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xmlns="">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xmlns="">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xmlns="">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509047" y="37304"/>
            <a:ext cx="5222400" cy="302400"/>
          </a:xfrm>
          <a:prstGeom prst="rect">
            <a:avLst/>
          </a:prstGeom>
        </p:spPr>
        <p:txBody>
          <a:bodyPr vert="horz" wrap="none" lIns="0" tIns="0" rIns="0" bIns="0" rtlCol="0"/>
          <a:lstStyle>
            <a:lvl1pPr algn="l">
              <a:defRPr sz="1300"/>
            </a:lvl1pPr>
          </a:lstStyle>
          <a:p>
            <a:r>
              <a:rPr lang="de-DE"/>
              <a:t>Präsentationstitel</a:t>
            </a:r>
            <a:endParaRPr lang="de-DE" dirty="0"/>
          </a:p>
        </p:txBody>
      </p:sp>
      <p:sp>
        <p:nvSpPr>
          <p:cNvPr id="3" name="Datumsplatzhalter 2"/>
          <p:cNvSpPr>
            <a:spLocks noGrp="1"/>
          </p:cNvSpPr>
          <p:nvPr>
            <p:ph type="dt" sz="quarter" idx="1"/>
          </p:nvPr>
        </p:nvSpPr>
        <p:spPr>
          <a:xfrm>
            <a:off x="5961856" y="37304"/>
            <a:ext cx="921600" cy="302400"/>
          </a:xfrm>
          <a:prstGeom prst="rect">
            <a:avLst/>
          </a:prstGeom>
        </p:spPr>
        <p:txBody>
          <a:bodyPr vert="horz" wrap="none" lIns="0" tIns="0" rIns="0" bIns="0" rtlCol="0"/>
          <a:lstStyle>
            <a:lvl1pPr algn="r">
              <a:defRPr sz="1300"/>
            </a:lvl1pPr>
          </a:lstStyle>
          <a:p>
            <a:fld id="{9726303E-CDC6-4E11-A9F4-E5CE5F23E089}" type="datetimeFigureOut">
              <a:rPr lang="de-DE" smtClean="0"/>
              <a:pPr/>
              <a:t>25.08.2022</a:t>
            </a:fld>
            <a:endParaRPr lang="de-DE"/>
          </a:p>
        </p:txBody>
      </p:sp>
      <p:sp>
        <p:nvSpPr>
          <p:cNvPr id="4" name="Fußzeilenplatzhalter 3"/>
          <p:cNvSpPr>
            <a:spLocks noGrp="1"/>
          </p:cNvSpPr>
          <p:nvPr>
            <p:ph type="ftr" sz="quarter" idx="2"/>
          </p:nvPr>
        </p:nvSpPr>
        <p:spPr>
          <a:xfrm>
            <a:off x="509047" y="9261529"/>
            <a:ext cx="5376000" cy="302400"/>
          </a:xfrm>
          <a:prstGeom prst="rect">
            <a:avLst/>
          </a:prstGeom>
        </p:spPr>
        <p:txBody>
          <a:bodyPr vert="horz" wrap="none" lIns="0" tIns="0" rIns="0" bIns="0" rtlCol="0" anchor="b"/>
          <a:lstStyle>
            <a:lvl1pPr algn="l">
              <a:defRPr sz="1300"/>
            </a:lvl1pPr>
          </a:lstStyle>
          <a:p>
            <a:r>
              <a:rPr lang="de-DE"/>
              <a:t>Autor/Veranstaltung</a:t>
            </a:r>
            <a:endParaRPr lang="de-DE" dirty="0"/>
          </a:p>
        </p:txBody>
      </p:sp>
      <p:sp>
        <p:nvSpPr>
          <p:cNvPr id="5" name="Foliennummernplatzhalter 4"/>
          <p:cNvSpPr>
            <a:spLocks noGrp="1"/>
          </p:cNvSpPr>
          <p:nvPr>
            <p:ph type="sldNum" sz="quarter" idx="3"/>
          </p:nvPr>
        </p:nvSpPr>
        <p:spPr>
          <a:xfrm>
            <a:off x="6269090" y="9261529"/>
            <a:ext cx="614400" cy="302400"/>
          </a:xfrm>
          <a:prstGeom prst="rect">
            <a:avLst/>
          </a:prstGeom>
        </p:spPr>
        <p:txBody>
          <a:bodyPr vert="horz" wrap="none" lIns="0" tIns="0" rIns="0" bIns="0" rtlCol="0" anchor="b"/>
          <a:lstStyle>
            <a:lvl1pPr algn="r">
              <a:defRPr sz="1300"/>
            </a:lvl1pPr>
          </a:lstStyle>
          <a:p>
            <a:fld id="{B40210A4-2901-42F9-8CA9-E251F67383C7}" type="slidenum">
              <a:rPr lang="de-DE" smtClean="0"/>
              <a:pPr/>
              <a:t>‹Nr.›</a:t>
            </a:fld>
            <a:endParaRPr lang="de-DE"/>
          </a:p>
        </p:txBody>
      </p:sp>
    </p:spTree>
    <p:extLst>
      <p:ext uri="{BB962C8B-B14F-4D97-AF65-F5344CB8AC3E}">
        <p14:creationId xmlns:p14="http://schemas.microsoft.com/office/powerpoint/2010/main" xmlns="" val="214578950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7"/>
          <p:cNvSpPr>
            <a:spLocks noChangeAspect="1"/>
          </p:cNvSpPr>
          <p:nvPr/>
        </p:nvSpPr>
        <p:spPr bwMode="auto">
          <a:xfrm>
            <a:off x="840388" y="4951817"/>
            <a:ext cx="6043170" cy="3987399"/>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7A786C">
              <a:alpha val="15000"/>
            </a:srgbClr>
          </a:solidFill>
          <a:ln>
            <a:noFill/>
          </a:ln>
        </p:spPr>
        <p:txBody>
          <a:bodyPr vert="horz" wrap="square" lIns="96661" tIns="48331" rIns="96661" bIns="48331" numCol="1" anchor="t" anchorCtr="0" compatLnSpc="1">
            <a:prstTxWarp prst="textNoShape">
              <a:avLst/>
            </a:prstTxWarp>
          </a:bodyPr>
          <a:lstStyle/>
          <a:p>
            <a:endParaRPr lang="de-DE"/>
          </a:p>
        </p:txBody>
      </p:sp>
      <p:sp>
        <p:nvSpPr>
          <p:cNvPr id="4" name="Folienbildplatzhalter 3"/>
          <p:cNvSpPr>
            <a:spLocks noGrp="1" noRot="1" noChangeAspect="1"/>
          </p:cNvSpPr>
          <p:nvPr>
            <p:ph type="sldImg" idx="2"/>
          </p:nvPr>
        </p:nvSpPr>
        <p:spPr>
          <a:xfrm>
            <a:off x="457200" y="1171575"/>
            <a:ext cx="6400800" cy="3600450"/>
          </a:xfrm>
          <a:prstGeom prst="rect">
            <a:avLst/>
          </a:prstGeom>
          <a:noFill/>
          <a:ln w="12700">
            <a:solidFill>
              <a:prstClr val="black"/>
            </a:solidFill>
          </a:ln>
        </p:spPr>
        <p:txBody>
          <a:bodyPr vert="horz" lIns="96661" tIns="48331" rIns="96661" bIns="48331" rtlCol="0" anchor="ctr"/>
          <a:lstStyle/>
          <a:p>
            <a:endParaRPr lang="de-DE"/>
          </a:p>
        </p:txBody>
      </p:sp>
      <p:sp>
        <p:nvSpPr>
          <p:cNvPr id="5" name="Notizenplatzhalter 4"/>
          <p:cNvSpPr>
            <a:spLocks noGrp="1"/>
          </p:cNvSpPr>
          <p:nvPr>
            <p:ph type="body" sz="quarter" idx="3"/>
          </p:nvPr>
        </p:nvSpPr>
        <p:spPr>
          <a:xfrm>
            <a:off x="431642" y="4951817"/>
            <a:ext cx="6451917" cy="4007245"/>
          </a:xfrm>
          <a:prstGeom prst="rect">
            <a:avLst/>
          </a:prstGeom>
        </p:spPr>
        <p:txBody>
          <a:bodyPr vert="horz" lIns="0" tIns="0" rIns="0" bIns="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Kopfzeilenplatzhalter 1"/>
          <p:cNvSpPr>
            <a:spLocks noGrp="1"/>
          </p:cNvSpPr>
          <p:nvPr>
            <p:ph type="hdr" sz="quarter"/>
          </p:nvPr>
        </p:nvSpPr>
        <p:spPr>
          <a:xfrm>
            <a:off x="432239" y="37304"/>
            <a:ext cx="5222400" cy="302400"/>
          </a:xfrm>
          <a:prstGeom prst="rect">
            <a:avLst/>
          </a:prstGeom>
        </p:spPr>
        <p:txBody>
          <a:bodyPr vert="horz" wrap="none" lIns="0" tIns="0" rIns="0" bIns="0" rtlCol="0"/>
          <a:lstStyle>
            <a:lvl1pPr algn="l">
              <a:defRPr sz="1300"/>
            </a:lvl1pPr>
          </a:lstStyle>
          <a:p>
            <a:r>
              <a:rPr lang="de-DE"/>
              <a:t>Präsentationstitel</a:t>
            </a:r>
            <a:endParaRPr lang="de-DE" dirty="0"/>
          </a:p>
        </p:txBody>
      </p:sp>
      <p:sp>
        <p:nvSpPr>
          <p:cNvPr id="9" name="Datumsplatzhalter 2"/>
          <p:cNvSpPr>
            <a:spLocks noGrp="1"/>
          </p:cNvSpPr>
          <p:nvPr>
            <p:ph type="dt" sz="quarter" idx="1"/>
          </p:nvPr>
        </p:nvSpPr>
        <p:spPr>
          <a:xfrm>
            <a:off x="5961856" y="37304"/>
            <a:ext cx="921600" cy="302400"/>
          </a:xfrm>
          <a:prstGeom prst="rect">
            <a:avLst/>
          </a:prstGeom>
        </p:spPr>
        <p:txBody>
          <a:bodyPr vert="horz" wrap="none" lIns="0" tIns="0" rIns="0" bIns="0" rtlCol="0"/>
          <a:lstStyle>
            <a:lvl1pPr algn="r">
              <a:defRPr sz="1300"/>
            </a:lvl1pPr>
          </a:lstStyle>
          <a:p>
            <a:fld id="{9726303E-CDC6-4E11-A9F4-E5CE5F23E089}" type="datetimeFigureOut">
              <a:rPr lang="de-DE" smtClean="0"/>
              <a:pPr/>
              <a:t>25.08.2022</a:t>
            </a:fld>
            <a:endParaRPr lang="de-DE"/>
          </a:p>
        </p:txBody>
      </p:sp>
      <p:sp>
        <p:nvSpPr>
          <p:cNvPr id="10" name="Fußzeilenplatzhalter 3"/>
          <p:cNvSpPr>
            <a:spLocks noGrp="1"/>
          </p:cNvSpPr>
          <p:nvPr>
            <p:ph type="ftr" sz="quarter" idx="4"/>
          </p:nvPr>
        </p:nvSpPr>
        <p:spPr>
          <a:xfrm>
            <a:off x="432239" y="9261529"/>
            <a:ext cx="5376000" cy="302400"/>
          </a:xfrm>
          <a:prstGeom prst="rect">
            <a:avLst/>
          </a:prstGeom>
        </p:spPr>
        <p:txBody>
          <a:bodyPr vert="horz" wrap="none" lIns="0" tIns="0" rIns="0" bIns="0" rtlCol="0" anchor="b"/>
          <a:lstStyle>
            <a:lvl1pPr algn="l">
              <a:defRPr sz="1300"/>
            </a:lvl1pPr>
          </a:lstStyle>
          <a:p>
            <a:r>
              <a:rPr lang="de-DE"/>
              <a:t>Autor/Veranstaltung</a:t>
            </a:r>
            <a:endParaRPr lang="de-DE" dirty="0"/>
          </a:p>
        </p:txBody>
      </p:sp>
      <p:sp>
        <p:nvSpPr>
          <p:cNvPr id="11" name="Foliennummernplatzhalter 4"/>
          <p:cNvSpPr>
            <a:spLocks noGrp="1"/>
          </p:cNvSpPr>
          <p:nvPr>
            <p:ph type="sldNum" sz="quarter" idx="5"/>
          </p:nvPr>
        </p:nvSpPr>
        <p:spPr>
          <a:xfrm>
            <a:off x="6269090" y="9261529"/>
            <a:ext cx="614400" cy="302400"/>
          </a:xfrm>
          <a:prstGeom prst="rect">
            <a:avLst/>
          </a:prstGeom>
        </p:spPr>
        <p:txBody>
          <a:bodyPr vert="horz" wrap="none" lIns="0" tIns="0" rIns="0" bIns="0" rtlCol="0" anchor="b"/>
          <a:lstStyle>
            <a:lvl1pPr algn="r">
              <a:defRPr sz="1300"/>
            </a:lvl1pPr>
          </a:lstStyle>
          <a:p>
            <a:fld id="{B40210A4-2901-42F9-8CA9-E251F67383C7}" type="slidenum">
              <a:rPr lang="de-DE" smtClean="0"/>
              <a:pPr/>
              <a:t>‹Nr.›</a:t>
            </a:fld>
            <a:endParaRPr lang="de-DE"/>
          </a:p>
        </p:txBody>
      </p:sp>
      <p:sp>
        <p:nvSpPr>
          <p:cNvPr id="3" name="AutoShape 3"/>
          <p:cNvSpPr>
            <a:spLocks noChangeAspect="1" noChangeArrowheads="1" noTextEdit="1"/>
          </p:cNvSpPr>
          <p:nvPr/>
        </p:nvSpPr>
        <p:spPr bwMode="auto">
          <a:xfrm>
            <a:off x="431801" y="5859066"/>
            <a:ext cx="6527799" cy="247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endParaRPr lang="de-DE"/>
          </a:p>
        </p:txBody>
      </p:sp>
    </p:spTree>
    <p:extLst>
      <p:ext uri="{BB962C8B-B14F-4D97-AF65-F5344CB8AC3E}">
        <p14:creationId xmlns:p14="http://schemas.microsoft.com/office/powerpoint/2010/main" xmlns="" val="2727270829"/>
      </p:ext>
    </p:extLst>
  </p:cSld>
  <p:clrMap bg1="lt1" tx1="dk1" bg2="lt2" tx2="dk2" accent1="accent1" accent2="accent2" accent3="accent3" accent4="accent4" accent5="accent5" accent6="accent6" hlink="hlink" folHlink="folHlink"/>
  <p:hf/>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https://www.schwarzwaelder-bote.de/inhalt.silikon-puppe-erika-mustermann-leblos-aufgefunden.7167fdf3-8a5f-4c0e-9fe8-c0d3be4f7785.html</a:t>
            </a:r>
            <a:endParaRPr lang="de-DE" dirty="0"/>
          </a:p>
        </p:txBody>
      </p:sp>
      <p:sp>
        <p:nvSpPr>
          <p:cNvPr id="4" name="Kopfzeilenplatzhalter 3"/>
          <p:cNvSpPr>
            <a:spLocks noGrp="1"/>
          </p:cNvSpPr>
          <p:nvPr>
            <p:ph type="hdr" sz="quarter" idx="10"/>
          </p:nvPr>
        </p:nvSpPr>
        <p:spPr/>
        <p:txBody>
          <a:bodyPr/>
          <a:lstStyle/>
          <a:p>
            <a:r>
              <a:rPr lang="de-DE" smtClean="0"/>
              <a:t>Präsentationstitel</a:t>
            </a:r>
            <a:endParaRPr lang="de-DE" dirty="0"/>
          </a:p>
        </p:txBody>
      </p:sp>
      <p:sp>
        <p:nvSpPr>
          <p:cNvPr id="5" name="Datumsplatzhalter 4"/>
          <p:cNvSpPr>
            <a:spLocks noGrp="1"/>
          </p:cNvSpPr>
          <p:nvPr>
            <p:ph type="dt" sz="quarter" idx="11"/>
          </p:nvPr>
        </p:nvSpPr>
        <p:spPr/>
        <p:txBody>
          <a:bodyPr/>
          <a:lstStyle/>
          <a:p>
            <a:fld id="{071F7B96-666C-4B45-9AD9-107A8DFDAD95}" type="datetime1">
              <a:rPr lang="de-DE" smtClean="0"/>
              <a:pPr/>
              <a:t>25.08.2022</a:t>
            </a:fld>
            <a:endParaRPr lang="de-DE"/>
          </a:p>
        </p:txBody>
      </p:sp>
      <p:sp>
        <p:nvSpPr>
          <p:cNvPr id="6" name="Fußzeilenplatzhalter 5"/>
          <p:cNvSpPr>
            <a:spLocks noGrp="1"/>
          </p:cNvSpPr>
          <p:nvPr>
            <p:ph type="ftr" sz="quarter" idx="12"/>
          </p:nvPr>
        </p:nvSpPr>
        <p:spPr/>
        <p:txBody>
          <a:bodyPr/>
          <a:lstStyle/>
          <a:p>
            <a:r>
              <a:rPr lang="de-DE" smtClean="0"/>
              <a:t>Autor/Veranstaltung</a:t>
            </a:r>
            <a:endParaRPr lang="de-DE" dirty="0"/>
          </a:p>
        </p:txBody>
      </p:sp>
      <p:sp>
        <p:nvSpPr>
          <p:cNvPr id="7" name="Foliennummernplatzhalter 6"/>
          <p:cNvSpPr>
            <a:spLocks noGrp="1"/>
          </p:cNvSpPr>
          <p:nvPr>
            <p:ph type="sldNum" sz="quarter" idx="13"/>
          </p:nvPr>
        </p:nvSpPr>
        <p:spPr/>
        <p:txBody>
          <a:bodyPr/>
          <a:lstStyle/>
          <a:p>
            <a:fld id="{B40210A4-2901-42F9-8CA9-E251F67383C7}" type="slidenum">
              <a:rPr lang="de-DE" smtClean="0"/>
              <a:pPr/>
              <a:t>7</a:t>
            </a:fld>
            <a:endParaRPr lang="de-DE"/>
          </a:p>
        </p:txBody>
      </p:sp>
    </p:spTree>
    <p:extLst>
      <p:ext uri="{BB962C8B-B14F-4D97-AF65-F5344CB8AC3E}">
        <p14:creationId xmlns:p14="http://schemas.microsoft.com/office/powerpoint/2010/main" xmlns="" val="1170221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bg1"/>
        </a:solidFill>
        <a:effectLst/>
      </p:bgPr>
    </p:bg>
    <p:spTree>
      <p:nvGrpSpPr>
        <p:cNvPr id="1" name=""/>
        <p:cNvGrpSpPr/>
        <p:nvPr/>
      </p:nvGrpSpPr>
      <p:grpSpPr>
        <a:xfrm>
          <a:off x="0" y="0"/>
          <a:ext cx="0" cy="0"/>
          <a:chOff x="0" y="0"/>
          <a:chExt cx="0" cy="0"/>
        </a:xfrm>
      </p:grpSpPr>
      <p:grpSp>
        <p:nvGrpSpPr>
          <p:cNvPr id="28" name="Gruppieren 27"/>
          <p:cNvGrpSpPr>
            <a:grpSpLocks noChangeAspect="1"/>
          </p:cNvGrpSpPr>
          <p:nvPr userDrawn="1"/>
        </p:nvGrpSpPr>
        <p:grpSpPr>
          <a:xfrm>
            <a:off x="3778209" y="0"/>
            <a:ext cx="5444993" cy="5184775"/>
            <a:chOff x="3778209" y="0"/>
            <a:chExt cx="5444993" cy="5184775"/>
          </a:xfrm>
        </p:grpSpPr>
        <p:pic>
          <p:nvPicPr>
            <p:cNvPr id="29" name="Grafik 28"/>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778209" y="0"/>
              <a:ext cx="5444993" cy="5184775"/>
            </a:xfrm>
            <a:prstGeom prst="rect">
              <a:avLst/>
            </a:prstGeom>
          </p:spPr>
        </p:pic>
        <p:pic>
          <p:nvPicPr>
            <p:cNvPr id="30" name="Grafik 29"/>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7060771" y="1620454"/>
              <a:ext cx="1975907" cy="2653200"/>
            </a:xfrm>
            <a:prstGeom prst="rect">
              <a:avLst/>
            </a:prstGeom>
          </p:spPr>
        </p:pic>
      </p:grpSp>
      <p:sp>
        <p:nvSpPr>
          <p:cNvPr id="2" name="Titel 1"/>
          <p:cNvSpPr>
            <a:spLocks noGrp="1"/>
          </p:cNvSpPr>
          <p:nvPr userDrawn="1">
            <p:ph type="ctrTitle"/>
          </p:nvPr>
        </p:nvSpPr>
        <p:spPr>
          <a:xfrm>
            <a:off x="1296784" y="1584403"/>
            <a:ext cx="5040000" cy="360000"/>
          </a:xfrm>
        </p:spPr>
        <p:txBody>
          <a:bodyPr wrap="none" bIns="0" anchor="b" anchorCtr="0"/>
          <a:lstStyle>
            <a:lvl1pPr>
              <a:lnSpc>
                <a:spcPts val="2400"/>
              </a:lnSpc>
              <a:defRPr sz="2400" cap="all" baseline="0">
                <a:solidFill>
                  <a:schemeClr val="accent1"/>
                </a:solidFill>
                <a:latin typeface="+mj-lt"/>
              </a:defRPr>
            </a:lvl1pPr>
          </a:lstStyle>
          <a:p>
            <a:r>
              <a:rPr lang="de-DE"/>
              <a:t>Titelmasterformat durch Klicken bearbeiten</a:t>
            </a:r>
            <a:endParaRPr lang="de-DE" dirty="0"/>
          </a:p>
        </p:txBody>
      </p:sp>
      <p:sp>
        <p:nvSpPr>
          <p:cNvPr id="3" name="Untertitel 2"/>
          <p:cNvSpPr>
            <a:spLocks noGrp="1"/>
          </p:cNvSpPr>
          <p:nvPr userDrawn="1">
            <p:ph type="subTitle" idx="1"/>
          </p:nvPr>
        </p:nvSpPr>
        <p:spPr>
          <a:xfrm>
            <a:off x="1296784" y="1944315"/>
            <a:ext cx="5040000" cy="1872000"/>
          </a:xfrm>
        </p:spPr>
        <p:txBody>
          <a:bodyPr tIns="0" bIns="0"/>
          <a:lstStyle>
            <a:lvl1pPr marL="0" indent="0" algn="l">
              <a:lnSpc>
                <a:spcPts val="3600"/>
              </a:lnSpc>
              <a:spcBef>
                <a:spcPts val="0"/>
              </a:spcBef>
              <a:spcAft>
                <a:spcPts val="0"/>
              </a:spcAft>
              <a:buNone/>
              <a:defRPr sz="3200" cap="all" baseline="0">
                <a:solidFill>
                  <a:schemeClr val="accent2"/>
                </a:solidFill>
                <a:latin typeface="Exo 2 Semi Bold" pitchFamily="50"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grpSp>
        <p:nvGrpSpPr>
          <p:cNvPr id="70" name="Gruppieren 69"/>
          <p:cNvGrpSpPr>
            <a:grpSpLocks noChangeAspect="1"/>
          </p:cNvGrpSpPr>
          <p:nvPr userDrawn="1"/>
        </p:nvGrpSpPr>
        <p:grpSpPr>
          <a:xfrm>
            <a:off x="288033" y="288203"/>
            <a:ext cx="1686518" cy="648000"/>
            <a:chOff x="7081838" y="144463"/>
            <a:chExt cx="1871662" cy="719137"/>
          </a:xfrm>
        </p:grpSpPr>
        <p:sp>
          <p:nvSpPr>
            <p:cNvPr id="71" name="AutoShape 3"/>
            <p:cNvSpPr>
              <a:spLocks noChangeAspect="1" noChangeArrowheads="1" noTextEdit="1"/>
            </p:cNvSpPr>
            <p:nvPr userDrawn="1"/>
          </p:nvSpPr>
          <p:spPr bwMode="auto">
            <a:xfrm>
              <a:off x="7081838" y="144463"/>
              <a:ext cx="1871662" cy="719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2" name="Freeform 5"/>
            <p:cNvSpPr>
              <a:spLocks/>
            </p:cNvSpPr>
            <p:nvPr userDrawn="1"/>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73" name="Rectangle 6"/>
            <p:cNvSpPr>
              <a:spLocks noChangeArrowheads="1"/>
            </p:cNvSpPr>
            <p:nvPr userDrawn="1"/>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74" name="Freeform 7"/>
            <p:cNvSpPr>
              <a:spLocks/>
            </p:cNvSpPr>
            <p:nvPr userDrawn="1"/>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75" name="Freeform 8"/>
            <p:cNvSpPr>
              <a:spLocks noEditPoints="1"/>
            </p:cNvSpPr>
            <p:nvPr userDrawn="1"/>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6" name="Freeform 9"/>
            <p:cNvSpPr>
              <a:spLocks noEditPoints="1"/>
            </p:cNvSpPr>
            <p:nvPr userDrawn="1"/>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7" name="Freeform 10"/>
            <p:cNvSpPr>
              <a:spLocks/>
            </p:cNvSpPr>
            <p:nvPr userDrawn="1"/>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8" name="Freeform 11"/>
            <p:cNvSpPr>
              <a:spLocks/>
            </p:cNvSpPr>
            <p:nvPr userDrawn="1"/>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9" name="Freeform 12"/>
            <p:cNvSpPr>
              <a:spLocks/>
            </p:cNvSpPr>
            <p:nvPr userDrawn="1"/>
          </p:nvSpPr>
          <p:spPr bwMode="auto">
            <a:xfrm>
              <a:off x="7081838" y="692150"/>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0" name="Freeform 13"/>
            <p:cNvSpPr>
              <a:spLocks/>
            </p:cNvSpPr>
            <p:nvPr userDrawn="1"/>
          </p:nvSpPr>
          <p:spPr bwMode="auto">
            <a:xfrm>
              <a:off x="7207250" y="692150"/>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1" name="Rectangle 14"/>
            <p:cNvSpPr>
              <a:spLocks noChangeArrowheads="1"/>
            </p:cNvSpPr>
            <p:nvPr userDrawn="1"/>
          </p:nvSpPr>
          <p:spPr bwMode="auto">
            <a:xfrm>
              <a:off x="7340600" y="692150"/>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2" name="Freeform 15"/>
            <p:cNvSpPr>
              <a:spLocks/>
            </p:cNvSpPr>
            <p:nvPr userDrawn="1"/>
          </p:nvSpPr>
          <p:spPr bwMode="auto">
            <a:xfrm>
              <a:off x="7378700" y="692150"/>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3" name="Freeform 16"/>
            <p:cNvSpPr>
              <a:spLocks/>
            </p:cNvSpPr>
            <p:nvPr userDrawn="1"/>
          </p:nvSpPr>
          <p:spPr bwMode="auto">
            <a:xfrm>
              <a:off x="7505700" y="692150"/>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4" name="Freeform 17"/>
            <p:cNvSpPr>
              <a:spLocks noEditPoints="1"/>
            </p:cNvSpPr>
            <p:nvPr userDrawn="1"/>
          </p:nvSpPr>
          <p:spPr bwMode="auto">
            <a:xfrm>
              <a:off x="7612063" y="690563"/>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5" name="Freeform 18"/>
            <p:cNvSpPr>
              <a:spLocks/>
            </p:cNvSpPr>
            <p:nvPr userDrawn="1"/>
          </p:nvSpPr>
          <p:spPr bwMode="auto">
            <a:xfrm>
              <a:off x="7723188" y="688975"/>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6" name="Rectangle 19"/>
            <p:cNvSpPr>
              <a:spLocks noChangeArrowheads="1"/>
            </p:cNvSpPr>
            <p:nvPr userDrawn="1"/>
          </p:nvSpPr>
          <p:spPr bwMode="auto">
            <a:xfrm>
              <a:off x="7834313" y="692150"/>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7" name="Freeform 20"/>
            <p:cNvSpPr>
              <a:spLocks/>
            </p:cNvSpPr>
            <p:nvPr userDrawn="1"/>
          </p:nvSpPr>
          <p:spPr bwMode="auto">
            <a:xfrm>
              <a:off x="7872413" y="692150"/>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8" name="Freeform 21"/>
            <p:cNvSpPr>
              <a:spLocks noEditPoints="1"/>
            </p:cNvSpPr>
            <p:nvPr userDrawn="1"/>
          </p:nvSpPr>
          <p:spPr bwMode="auto">
            <a:xfrm>
              <a:off x="7969250" y="657225"/>
              <a:ext cx="114300"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9" name="Freeform 22"/>
            <p:cNvSpPr>
              <a:spLocks/>
            </p:cNvSpPr>
            <p:nvPr userDrawn="1"/>
          </p:nvSpPr>
          <p:spPr bwMode="auto">
            <a:xfrm>
              <a:off x="8078788" y="692150"/>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xmlns="" val="1883319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Textplatzhalter 2"/>
          <p:cNvSpPr>
            <a:spLocks noGrp="1"/>
          </p:cNvSpPr>
          <p:nvPr>
            <p:ph type="body" sz="half" idx="1"/>
          </p:nvPr>
        </p:nvSpPr>
        <p:spPr>
          <a:xfrm>
            <a:off x="287339" y="1223964"/>
            <a:ext cx="4176712" cy="3313112"/>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quarter" idx="2" hasCustomPrompt="1"/>
          </p:nvPr>
        </p:nvSpPr>
        <p:spPr>
          <a:xfrm>
            <a:off x="4752975" y="1223963"/>
            <a:ext cx="4176713" cy="1512887"/>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a:t> </a:t>
            </a:r>
          </a:p>
        </p:txBody>
      </p:sp>
      <p:sp>
        <p:nvSpPr>
          <p:cNvPr id="5" name="Inhaltsplatzhalter 4"/>
          <p:cNvSpPr>
            <a:spLocks noGrp="1"/>
          </p:cNvSpPr>
          <p:nvPr>
            <p:ph sz="quarter" idx="3" hasCustomPrompt="1"/>
          </p:nvPr>
        </p:nvSpPr>
        <p:spPr>
          <a:xfrm>
            <a:off x="4752975" y="3024188"/>
            <a:ext cx="4176713" cy="1512887"/>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a:t> </a:t>
            </a:r>
          </a:p>
        </p:txBody>
      </p:sp>
      <p:sp>
        <p:nvSpPr>
          <p:cNvPr id="6" name="Datumsplatzhalter 5"/>
          <p:cNvSpPr>
            <a:spLocks noGrp="1"/>
          </p:cNvSpPr>
          <p:nvPr>
            <p:ph type="dt" sz="half" idx="10"/>
          </p:nvPr>
        </p:nvSpPr>
        <p:spPr/>
        <p:txBody>
          <a:bodyPr/>
          <a:lstStyle/>
          <a:p>
            <a:r>
              <a:rPr lang="de-DE" smtClean="0"/>
              <a:t>27. Juni 2022</a:t>
            </a:r>
            <a:endParaRPr lang="de-DE"/>
          </a:p>
        </p:txBody>
      </p:sp>
      <p:sp>
        <p:nvSpPr>
          <p:cNvPr id="7" name="Fußzeilenplatzhalter 6"/>
          <p:cNvSpPr>
            <a:spLocks noGrp="1"/>
          </p:cNvSpPr>
          <p:nvPr>
            <p:ph type="ftr" sz="quarter" idx="11"/>
          </p:nvPr>
        </p:nvSpPr>
        <p:spPr/>
        <p:txBody>
          <a:bodyPr/>
          <a:lstStyle/>
          <a:p>
            <a:r>
              <a:rPr lang="de-DE" smtClean="0"/>
              <a:t>Matthias Wübbeling - Vorlesung Netzwerksicherheit - SoSe 2022</a:t>
            </a:r>
            <a:endParaRPr lang="de-DE"/>
          </a:p>
        </p:txBody>
      </p:sp>
      <p:sp>
        <p:nvSpPr>
          <p:cNvPr id="8" name="Foliennummernplatzhalter 7"/>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xmlns="" val="3814916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el und vier Inhalte">
    <p:spTree>
      <p:nvGrpSpPr>
        <p:cNvPr id="1" name=""/>
        <p:cNvGrpSpPr/>
        <p:nvPr/>
      </p:nvGrpSpPr>
      <p:grpSpPr>
        <a:xfrm>
          <a:off x="0" y="0"/>
          <a:ext cx="0" cy="0"/>
          <a:chOff x="0" y="0"/>
          <a:chExt cx="0" cy="0"/>
        </a:xfrm>
      </p:grpSpPr>
      <p:sp>
        <p:nvSpPr>
          <p:cNvPr id="2" name="Titel 1"/>
          <p:cNvSpPr>
            <a:spLocks noGrp="1"/>
          </p:cNvSpPr>
          <p:nvPr>
            <p:ph type="title" sz="quarter"/>
          </p:nvPr>
        </p:nvSpPr>
        <p:spPr/>
        <p:txBody>
          <a:bodyPr/>
          <a:lstStyle/>
          <a:p>
            <a:r>
              <a:rPr lang="de-DE"/>
              <a:t>Titelmasterformat durch Klicken bearbeiten</a:t>
            </a:r>
            <a:endParaRPr lang="de-DE" dirty="0"/>
          </a:p>
        </p:txBody>
      </p:sp>
      <p:sp>
        <p:nvSpPr>
          <p:cNvPr id="3" name="Inhaltsplatzhalter 2"/>
          <p:cNvSpPr>
            <a:spLocks noGrp="1"/>
          </p:cNvSpPr>
          <p:nvPr>
            <p:ph sz="quarter" idx="1"/>
          </p:nvPr>
        </p:nvSpPr>
        <p:spPr>
          <a:xfrm>
            <a:off x="287338" y="1223963"/>
            <a:ext cx="4176712" cy="1512887"/>
          </a:xfrm>
        </p:spPr>
        <p:txBody>
          <a:bodyPr/>
          <a:lstStyle>
            <a:lvl1pPr marL="144000" indent="-144000">
              <a:spcBef>
                <a:spcPts val="0"/>
              </a:spcBef>
              <a:spcAft>
                <a:spcPts val="420"/>
              </a:spcAft>
              <a:defRPr sz="1200">
                <a:latin typeface="+mj-lt"/>
              </a:defRPr>
            </a:lvl1pPr>
            <a:lvl2pPr marL="288000" indent="-144000">
              <a:spcBef>
                <a:spcPts val="0"/>
              </a:spcBef>
              <a:spcAft>
                <a:spcPts val="420"/>
              </a:spcAft>
              <a:defRPr sz="1200">
                <a:latin typeface="+mj-lt"/>
              </a:defRPr>
            </a:lvl2pPr>
            <a:lvl3pPr marL="432000" indent="-144000">
              <a:spcBef>
                <a:spcPts val="0"/>
              </a:spcBef>
              <a:spcAft>
                <a:spcPts val="420"/>
              </a:spcAft>
              <a:defRPr sz="1200">
                <a:latin typeface="+mj-lt"/>
              </a:defRPr>
            </a:lvl3pPr>
            <a:lvl4pPr marL="576000" indent="-144000">
              <a:spcBef>
                <a:spcPts val="0"/>
              </a:spcBef>
              <a:spcAft>
                <a:spcPts val="420"/>
              </a:spcAft>
              <a:defRPr sz="1200">
                <a:latin typeface="+mj-lt"/>
              </a:defRPr>
            </a:lvl4pPr>
            <a:lvl5pPr marL="720000" indent="-144000">
              <a:spcAft>
                <a:spcPts val="420"/>
              </a:spcAft>
              <a:defRPr sz="1200">
                <a:latin typeface="+mj-lt"/>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quarter" idx="2"/>
          </p:nvPr>
        </p:nvSpPr>
        <p:spPr>
          <a:xfrm>
            <a:off x="4752975" y="1223963"/>
            <a:ext cx="4176713" cy="1512887"/>
          </a:xfrm>
        </p:spPr>
        <p:txBody>
          <a:bodyPr/>
          <a:lstStyle>
            <a:lvl1pPr marL="144000" indent="-144000">
              <a:spcBef>
                <a:spcPts val="0"/>
              </a:spcBef>
              <a:spcAft>
                <a:spcPts val="420"/>
              </a:spcAft>
              <a:defRPr sz="1200">
                <a:latin typeface="+mj-lt"/>
              </a:defRPr>
            </a:lvl1pPr>
            <a:lvl2pPr marL="288000" indent="-144000">
              <a:spcBef>
                <a:spcPts val="0"/>
              </a:spcBef>
              <a:spcAft>
                <a:spcPts val="420"/>
              </a:spcAft>
              <a:defRPr sz="1200">
                <a:latin typeface="+mj-lt"/>
              </a:defRPr>
            </a:lvl2pPr>
            <a:lvl3pPr marL="432000" indent="-144000">
              <a:spcBef>
                <a:spcPts val="0"/>
              </a:spcBef>
              <a:spcAft>
                <a:spcPts val="420"/>
              </a:spcAft>
              <a:defRPr sz="1200">
                <a:latin typeface="+mj-lt"/>
              </a:defRPr>
            </a:lvl3pPr>
            <a:lvl4pPr marL="576000" indent="-144000">
              <a:spcBef>
                <a:spcPts val="0"/>
              </a:spcBef>
              <a:spcAft>
                <a:spcPts val="420"/>
              </a:spcAft>
              <a:defRPr sz="1200">
                <a:latin typeface="+mj-lt"/>
              </a:defRPr>
            </a:lvl4pPr>
            <a:lvl5pPr marL="720000" indent="-144000">
              <a:spcAft>
                <a:spcPts val="420"/>
              </a:spcAft>
              <a:defRPr sz="1200">
                <a:latin typeface="+mj-lt"/>
              </a:defRPr>
            </a:lvl5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Inhaltsplatzhalter 4"/>
          <p:cNvSpPr>
            <a:spLocks noGrp="1"/>
          </p:cNvSpPr>
          <p:nvPr>
            <p:ph sz="quarter" idx="3"/>
          </p:nvPr>
        </p:nvSpPr>
        <p:spPr>
          <a:xfrm>
            <a:off x="298598" y="3024188"/>
            <a:ext cx="4165451" cy="1512887"/>
          </a:xfrm>
        </p:spPr>
        <p:txBody>
          <a:bodyPr/>
          <a:lstStyle>
            <a:lvl1pPr marL="144000" indent="-144000">
              <a:spcBef>
                <a:spcPts val="0"/>
              </a:spcBef>
              <a:spcAft>
                <a:spcPts val="420"/>
              </a:spcAft>
              <a:defRPr sz="1200">
                <a:latin typeface="+mj-lt"/>
              </a:defRPr>
            </a:lvl1pPr>
            <a:lvl2pPr marL="288000" indent="-144000">
              <a:spcBef>
                <a:spcPts val="0"/>
              </a:spcBef>
              <a:spcAft>
                <a:spcPts val="420"/>
              </a:spcAft>
              <a:defRPr sz="1200">
                <a:latin typeface="+mj-lt"/>
              </a:defRPr>
            </a:lvl2pPr>
            <a:lvl3pPr marL="432000" indent="-144000">
              <a:spcBef>
                <a:spcPts val="0"/>
              </a:spcBef>
              <a:spcAft>
                <a:spcPts val="420"/>
              </a:spcAft>
              <a:defRPr sz="1200">
                <a:latin typeface="+mj-lt"/>
              </a:defRPr>
            </a:lvl3pPr>
            <a:lvl4pPr marL="576000" indent="-144000">
              <a:spcBef>
                <a:spcPts val="0"/>
              </a:spcBef>
              <a:spcAft>
                <a:spcPts val="420"/>
              </a:spcAft>
              <a:defRPr sz="1200">
                <a:latin typeface="+mj-lt"/>
              </a:defRPr>
            </a:lvl4pPr>
            <a:lvl5pPr marL="720000" indent="-144000">
              <a:spcAft>
                <a:spcPts val="420"/>
              </a:spcAft>
              <a:defRPr sz="1200">
                <a:latin typeface="+mj-lt"/>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Inhaltsplatzhalter 5"/>
          <p:cNvSpPr>
            <a:spLocks noGrp="1"/>
          </p:cNvSpPr>
          <p:nvPr>
            <p:ph sz="quarter" idx="4"/>
          </p:nvPr>
        </p:nvSpPr>
        <p:spPr>
          <a:xfrm>
            <a:off x="4752975" y="3024188"/>
            <a:ext cx="4176713" cy="1512887"/>
          </a:xfrm>
        </p:spPr>
        <p:txBody>
          <a:bodyPr/>
          <a:lstStyle>
            <a:lvl1pPr marL="144000" indent="-144000">
              <a:spcBef>
                <a:spcPts val="0"/>
              </a:spcBef>
              <a:spcAft>
                <a:spcPts val="420"/>
              </a:spcAft>
              <a:defRPr sz="1200">
                <a:latin typeface="+mj-lt"/>
              </a:defRPr>
            </a:lvl1pPr>
            <a:lvl2pPr marL="288000" indent="-144000">
              <a:spcBef>
                <a:spcPts val="0"/>
              </a:spcBef>
              <a:spcAft>
                <a:spcPts val="420"/>
              </a:spcAft>
              <a:defRPr sz="1200">
                <a:latin typeface="+mj-lt"/>
              </a:defRPr>
            </a:lvl2pPr>
            <a:lvl3pPr marL="432000" indent="-144000">
              <a:spcBef>
                <a:spcPts val="0"/>
              </a:spcBef>
              <a:spcAft>
                <a:spcPts val="420"/>
              </a:spcAft>
              <a:defRPr sz="1200">
                <a:latin typeface="+mj-lt"/>
              </a:defRPr>
            </a:lvl3pPr>
            <a:lvl4pPr marL="576000" indent="-144000">
              <a:spcBef>
                <a:spcPts val="0"/>
              </a:spcBef>
              <a:spcAft>
                <a:spcPts val="420"/>
              </a:spcAft>
              <a:defRPr sz="1200">
                <a:latin typeface="+mj-lt"/>
              </a:defRPr>
            </a:lvl4pPr>
            <a:lvl5pPr marL="720000" indent="-144000">
              <a:spcAft>
                <a:spcPts val="420"/>
              </a:spcAft>
              <a:defRPr sz="1200">
                <a:latin typeface="+mj-lt"/>
              </a:defRPr>
            </a:lvl5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Datumsplatzhalter 6"/>
          <p:cNvSpPr>
            <a:spLocks noGrp="1"/>
          </p:cNvSpPr>
          <p:nvPr>
            <p:ph type="dt" sz="half" idx="10"/>
          </p:nvPr>
        </p:nvSpPr>
        <p:spPr/>
        <p:txBody>
          <a:bodyPr/>
          <a:lstStyle/>
          <a:p>
            <a:r>
              <a:rPr lang="de-DE" smtClean="0"/>
              <a:t>27. Juni 2022</a:t>
            </a:r>
            <a:endParaRPr lang="de-DE"/>
          </a:p>
        </p:txBody>
      </p:sp>
      <p:sp>
        <p:nvSpPr>
          <p:cNvPr id="8" name="Fußzeilenplatzhalter 7"/>
          <p:cNvSpPr>
            <a:spLocks noGrp="1"/>
          </p:cNvSpPr>
          <p:nvPr>
            <p:ph type="ftr" sz="quarter" idx="11"/>
          </p:nvPr>
        </p:nvSpPr>
        <p:spPr/>
        <p:txBody>
          <a:bodyPr/>
          <a:lstStyle/>
          <a:p>
            <a:r>
              <a:rPr lang="de-DE" smtClean="0"/>
              <a:t>Matthias Wübbeling - Vorlesung Netzwerksicherheit - SoSe 2022</a:t>
            </a:r>
            <a:endParaRPr lang="de-DE"/>
          </a:p>
        </p:txBody>
      </p:sp>
      <p:sp>
        <p:nvSpPr>
          <p:cNvPr id="9" name="Foliennummernplatzhalter 8"/>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xmlns="" val="578361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448992" y="288925"/>
            <a:ext cx="6480000" cy="647538"/>
          </a:xfrm>
        </p:spPr>
        <p:txBody>
          <a:bodyPr anchor="b"/>
          <a:lstStyle>
            <a:lvl1pPr algn="l">
              <a:defRPr sz="2400" b="0"/>
            </a:lvl1pPr>
          </a:lstStyle>
          <a:p>
            <a:r>
              <a:rPr lang="de-DE"/>
              <a:t>Titelmasterformat durch Klicken bearbeiten</a:t>
            </a:r>
            <a:endParaRPr lang="de-DE" dirty="0"/>
          </a:p>
        </p:txBody>
      </p:sp>
      <p:sp>
        <p:nvSpPr>
          <p:cNvPr id="3" name="Bildplatzhalter 2"/>
          <p:cNvSpPr>
            <a:spLocks noGrp="1"/>
          </p:cNvSpPr>
          <p:nvPr>
            <p:ph type="pic" idx="1"/>
          </p:nvPr>
        </p:nvSpPr>
        <p:spPr>
          <a:xfrm>
            <a:off x="288992" y="1223963"/>
            <a:ext cx="8640000" cy="2952000"/>
          </a:xfrm>
          <a:pattFill prst="ltUpDiag">
            <a:fgClr>
              <a:schemeClr val="accent1"/>
            </a:fgClr>
            <a:bgClr>
              <a:schemeClr val="bg1"/>
            </a:bgClr>
          </a:pattFill>
        </p:spPr>
        <p:txBody>
          <a:bodyPr lIns="144000" tIns="144000"/>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p>
        </p:txBody>
      </p:sp>
      <p:sp>
        <p:nvSpPr>
          <p:cNvPr id="4" name="Textplatzhalter 3"/>
          <p:cNvSpPr>
            <a:spLocks noGrp="1"/>
          </p:cNvSpPr>
          <p:nvPr>
            <p:ph type="body" sz="half" idx="2"/>
          </p:nvPr>
        </p:nvSpPr>
        <p:spPr>
          <a:xfrm>
            <a:off x="287337" y="4176603"/>
            <a:ext cx="8640000" cy="360000"/>
          </a:xfrm>
        </p:spPr>
        <p:txBody>
          <a:bodyPr anchor="ctr" anchorCtr="0"/>
          <a:lstStyle>
            <a:lvl1pPr marL="0" indent="0">
              <a:buNone/>
              <a:defRPr sz="12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dirty="0"/>
              <a:t>Textmasterformate durch Klicken bearbeiten</a:t>
            </a:r>
          </a:p>
        </p:txBody>
      </p:sp>
      <p:sp>
        <p:nvSpPr>
          <p:cNvPr id="5" name="Datumsplatzhalter 4"/>
          <p:cNvSpPr>
            <a:spLocks noGrp="1"/>
          </p:cNvSpPr>
          <p:nvPr>
            <p:ph type="dt" sz="half" idx="10"/>
          </p:nvPr>
        </p:nvSpPr>
        <p:spPr/>
        <p:txBody>
          <a:bodyPr/>
          <a:lstStyle/>
          <a:p>
            <a:r>
              <a:rPr lang="de-DE" smtClean="0"/>
              <a:t>27. Juni 2022</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2022</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xmlns="" val="3332276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Bild mit Überschrift und Text">
    <p:spTree>
      <p:nvGrpSpPr>
        <p:cNvPr id="1" name=""/>
        <p:cNvGrpSpPr/>
        <p:nvPr/>
      </p:nvGrpSpPr>
      <p:grpSpPr>
        <a:xfrm>
          <a:off x="0" y="0"/>
          <a:ext cx="0" cy="0"/>
          <a:chOff x="0" y="0"/>
          <a:chExt cx="0" cy="0"/>
        </a:xfrm>
      </p:grpSpPr>
      <p:sp>
        <p:nvSpPr>
          <p:cNvPr id="2" name="Titel 1"/>
          <p:cNvSpPr>
            <a:spLocks noGrp="1"/>
          </p:cNvSpPr>
          <p:nvPr>
            <p:ph type="title"/>
          </p:nvPr>
        </p:nvSpPr>
        <p:spPr>
          <a:xfrm>
            <a:off x="2448992" y="288925"/>
            <a:ext cx="6480000" cy="648000"/>
          </a:xfrm>
        </p:spPr>
        <p:txBody>
          <a:bodyPr anchor="b"/>
          <a:lstStyle>
            <a:lvl1pPr algn="l">
              <a:defRPr sz="2400" b="0"/>
            </a:lvl1pPr>
          </a:lstStyle>
          <a:p>
            <a:r>
              <a:rPr lang="de-DE"/>
              <a:t>Titelmasterformat durch Klicken bearbeiten</a:t>
            </a:r>
            <a:endParaRPr lang="de-DE" dirty="0"/>
          </a:p>
        </p:txBody>
      </p:sp>
      <p:sp>
        <p:nvSpPr>
          <p:cNvPr id="3" name="Bildplatzhalter 2"/>
          <p:cNvSpPr>
            <a:spLocks noGrp="1"/>
          </p:cNvSpPr>
          <p:nvPr>
            <p:ph type="pic" idx="1"/>
          </p:nvPr>
        </p:nvSpPr>
        <p:spPr>
          <a:xfrm>
            <a:off x="288688" y="1223962"/>
            <a:ext cx="5904000" cy="3312000"/>
          </a:xfrm>
          <a:pattFill prst="ltUpDiag">
            <a:fgClr>
              <a:schemeClr val="accent1"/>
            </a:fgClr>
            <a:bgClr>
              <a:schemeClr val="bg1"/>
            </a:bgClr>
          </a:pattFill>
        </p:spPr>
        <p:txBody>
          <a:bodyPr lIns="144000" tIns="144000"/>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p>
        </p:txBody>
      </p:sp>
      <p:sp>
        <p:nvSpPr>
          <p:cNvPr id="4" name="Textplatzhalter 3"/>
          <p:cNvSpPr>
            <a:spLocks noGrp="1"/>
          </p:cNvSpPr>
          <p:nvPr>
            <p:ph type="body" sz="half" idx="2"/>
          </p:nvPr>
        </p:nvSpPr>
        <p:spPr>
          <a:xfrm>
            <a:off x="6480720" y="1223962"/>
            <a:ext cx="2448968" cy="3312000"/>
          </a:xfrm>
        </p:spPr>
        <p:txBody>
          <a:bodyPr/>
          <a:lstStyle>
            <a:lvl1pPr marL="0" indent="0">
              <a:buNone/>
              <a:defRPr sz="12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r>
              <a:rPr lang="de-DE" smtClean="0"/>
              <a:t>27. Juni 2022</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2022</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xmlns="" val="642551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Bilder mit 2-spaltigem Text">
    <p:spTree>
      <p:nvGrpSpPr>
        <p:cNvPr id="1" name=""/>
        <p:cNvGrpSpPr/>
        <p:nvPr/>
      </p:nvGrpSpPr>
      <p:grpSpPr>
        <a:xfrm>
          <a:off x="0" y="0"/>
          <a:ext cx="0" cy="0"/>
          <a:chOff x="0" y="0"/>
          <a:chExt cx="0" cy="0"/>
        </a:xfrm>
      </p:grpSpPr>
      <p:sp>
        <p:nvSpPr>
          <p:cNvPr id="2" name="Titel 1"/>
          <p:cNvSpPr>
            <a:spLocks noGrp="1"/>
          </p:cNvSpPr>
          <p:nvPr>
            <p:ph type="title"/>
          </p:nvPr>
        </p:nvSpPr>
        <p:spPr>
          <a:xfrm>
            <a:off x="2448992" y="288925"/>
            <a:ext cx="6480000" cy="648000"/>
          </a:xfrm>
        </p:spPr>
        <p:txBody>
          <a:bodyPr anchor="b" anchorCtr="0"/>
          <a:lstStyle>
            <a:lvl1pPr algn="l">
              <a:defRPr lang="de-DE" dirty="0"/>
            </a:lvl1pPr>
          </a:lstStyle>
          <a:p>
            <a:r>
              <a:rPr lang="de-DE"/>
              <a:t>Titelmasterformat durch Klicken bearbeiten</a:t>
            </a:r>
            <a:endParaRPr lang="de-DE" dirty="0"/>
          </a:p>
        </p:txBody>
      </p:sp>
      <p:sp>
        <p:nvSpPr>
          <p:cNvPr id="3" name="Bildplatzhalter 2"/>
          <p:cNvSpPr>
            <a:spLocks noGrp="1"/>
          </p:cNvSpPr>
          <p:nvPr>
            <p:ph type="pic" idx="1"/>
          </p:nvPr>
        </p:nvSpPr>
        <p:spPr>
          <a:xfrm>
            <a:off x="288688" y="1223962"/>
            <a:ext cx="1871900" cy="1512888"/>
          </a:xfrm>
          <a:pattFill prst="ltUpDiag">
            <a:fgClr>
              <a:schemeClr val="accent1"/>
            </a:fgClr>
            <a:bgClr>
              <a:schemeClr val="bg1"/>
            </a:bgClr>
          </a:pattFill>
        </p:spPr>
        <p:txBody>
          <a:bodyPr lIns="144000" tIns="144000"/>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p>
        </p:txBody>
      </p:sp>
      <p:sp>
        <p:nvSpPr>
          <p:cNvPr id="4" name="Textplatzhalter 3"/>
          <p:cNvSpPr>
            <a:spLocks noGrp="1"/>
          </p:cNvSpPr>
          <p:nvPr>
            <p:ph type="body" sz="half" idx="2"/>
          </p:nvPr>
        </p:nvSpPr>
        <p:spPr>
          <a:xfrm>
            <a:off x="2448272" y="1223962"/>
            <a:ext cx="6481416" cy="3312000"/>
          </a:xfrm>
        </p:spPr>
        <p:txBody>
          <a:bodyPr numCol="2" spcCol="21600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r>
              <a:rPr lang="de-DE" smtClean="0"/>
              <a:t>27. Juni 2022</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2022</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
        <p:nvSpPr>
          <p:cNvPr id="9" name="Bildplatzhalter 8"/>
          <p:cNvSpPr>
            <a:spLocks noGrp="1"/>
          </p:cNvSpPr>
          <p:nvPr>
            <p:ph type="pic" sz="quarter" idx="13"/>
          </p:nvPr>
        </p:nvSpPr>
        <p:spPr>
          <a:xfrm>
            <a:off x="287338" y="3024188"/>
            <a:ext cx="1873250" cy="1512887"/>
          </a:xfrm>
          <a:pattFill prst="ltUpDiag">
            <a:fgClr>
              <a:schemeClr val="accent1"/>
            </a:fgClr>
            <a:bgClr>
              <a:schemeClr val="bg1"/>
            </a:bgClr>
          </a:pattFill>
        </p:spPr>
        <p:txBody>
          <a:bodyPr lIns="144000" tIns="144000"/>
          <a:lstStyle>
            <a:lvl1pPr marL="0" indent="0">
              <a:buNone/>
              <a:defRPr sz="1400"/>
            </a:lvl1pPr>
          </a:lstStyle>
          <a:p>
            <a:r>
              <a:rPr lang="de-DE"/>
              <a:t>Bild durch Klicken auf Symbol hinzufügen</a:t>
            </a:r>
            <a:endParaRPr lang="de-DE" dirty="0"/>
          </a:p>
        </p:txBody>
      </p:sp>
    </p:spTree>
    <p:extLst>
      <p:ext uri="{BB962C8B-B14F-4D97-AF65-F5344CB8AC3E}">
        <p14:creationId xmlns:p14="http://schemas.microsoft.com/office/powerpoint/2010/main" xmlns="" val="26344212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dirty="0"/>
          </a:p>
        </p:txBody>
      </p:sp>
      <p:sp>
        <p:nvSpPr>
          <p:cNvPr id="3" name="Datumsplatzhalter 2"/>
          <p:cNvSpPr>
            <a:spLocks noGrp="1"/>
          </p:cNvSpPr>
          <p:nvPr>
            <p:ph type="dt" sz="half" idx="10"/>
          </p:nvPr>
        </p:nvSpPr>
        <p:spPr/>
        <p:txBody>
          <a:bodyPr/>
          <a:lstStyle/>
          <a:p>
            <a:r>
              <a:rPr lang="de-DE" smtClean="0"/>
              <a:t>27. Juni 2022</a:t>
            </a:r>
            <a:endParaRPr lang="de-DE"/>
          </a:p>
        </p:txBody>
      </p:sp>
      <p:sp>
        <p:nvSpPr>
          <p:cNvPr id="4" name="Fußzeilenplatzhalter 3"/>
          <p:cNvSpPr>
            <a:spLocks noGrp="1"/>
          </p:cNvSpPr>
          <p:nvPr>
            <p:ph type="ftr" sz="quarter" idx="11"/>
          </p:nvPr>
        </p:nvSpPr>
        <p:spPr/>
        <p:txBody>
          <a:bodyPr/>
          <a:lstStyle/>
          <a:p>
            <a:r>
              <a:rPr lang="de-DE" smtClean="0"/>
              <a:t>Matthias Wübbeling - Vorlesung Netzwerksicherheit - SoSe 2022</a:t>
            </a:r>
            <a:endParaRPr lang="de-DE"/>
          </a:p>
        </p:txBody>
      </p:sp>
      <p:sp>
        <p:nvSpPr>
          <p:cNvPr id="5" name="Foliennummernplatzhalter 4"/>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xmlns="" val="661183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de-DE" smtClean="0"/>
              <a:t>27. Juni 2022</a:t>
            </a:r>
            <a:endParaRPr lang="de-DE"/>
          </a:p>
        </p:txBody>
      </p:sp>
      <p:sp>
        <p:nvSpPr>
          <p:cNvPr id="3" name="Fußzeilenplatzhalter 2"/>
          <p:cNvSpPr>
            <a:spLocks noGrp="1"/>
          </p:cNvSpPr>
          <p:nvPr>
            <p:ph type="ftr" sz="quarter" idx="11"/>
          </p:nvPr>
        </p:nvSpPr>
        <p:spPr/>
        <p:txBody>
          <a:bodyPr/>
          <a:lstStyle/>
          <a:p>
            <a:r>
              <a:rPr lang="de-DE" smtClean="0"/>
              <a:t>Matthias Wübbeling - Vorlesung Netzwerksicherheit - SoSe 2022</a:t>
            </a:r>
            <a:endParaRPr lang="de-DE"/>
          </a:p>
        </p:txBody>
      </p:sp>
      <p:sp>
        <p:nvSpPr>
          <p:cNvPr id="4" name="Foliennummernplatzhalter 3"/>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xmlns="" val="30819644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ank">
    <p:spTree>
      <p:nvGrpSpPr>
        <p:cNvPr id="1" name=""/>
        <p:cNvGrpSpPr/>
        <p:nvPr/>
      </p:nvGrpSpPr>
      <p:grpSpPr>
        <a:xfrm>
          <a:off x="0" y="0"/>
          <a:ext cx="0" cy="0"/>
          <a:chOff x="0" y="0"/>
          <a:chExt cx="0" cy="0"/>
        </a:xfrm>
      </p:grpSpPr>
      <p:sp>
        <p:nvSpPr>
          <p:cNvPr id="7" name="Textplatzhalter 6"/>
          <p:cNvSpPr>
            <a:spLocks noGrp="1"/>
          </p:cNvSpPr>
          <p:nvPr userDrawn="1">
            <p:ph type="body" sz="quarter" idx="13" hasCustomPrompt="1"/>
          </p:nvPr>
        </p:nvSpPr>
        <p:spPr>
          <a:xfrm>
            <a:off x="-1" y="936626"/>
            <a:ext cx="9217025" cy="4248150"/>
          </a:xfrm>
          <a:noFill/>
        </p:spPr>
        <p:txBody>
          <a:bodyPr lIns="1296000" tIns="720000" rIns="1440000"/>
          <a:lstStyle>
            <a:lvl1pPr marL="0" indent="0">
              <a:lnSpc>
                <a:spcPts val="3200"/>
              </a:lnSpc>
              <a:spcBef>
                <a:spcPts val="0"/>
              </a:spcBef>
              <a:spcAft>
                <a:spcPts val="0"/>
              </a:spcAft>
              <a:buNone/>
              <a:tabLst>
                <a:tab pos="3409950" algn="l"/>
              </a:tabLst>
              <a:defRPr sz="2800" baseline="0"/>
            </a:lvl1pPr>
          </a:lstStyle>
          <a:p>
            <a:pPr lvl="0"/>
            <a:r>
              <a:rPr lang="de-DE" dirty="0"/>
              <a:t>Durch Klicken individuelle Dankesformel hinzufügen</a:t>
            </a:r>
          </a:p>
        </p:txBody>
      </p:sp>
      <p:sp>
        <p:nvSpPr>
          <p:cNvPr id="9" name="Textplatzhalter 8"/>
          <p:cNvSpPr>
            <a:spLocks noGrp="1"/>
          </p:cNvSpPr>
          <p:nvPr userDrawn="1">
            <p:ph type="body" sz="quarter" idx="14" hasCustomPrompt="1"/>
          </p:nvPr>
        </p:nvSpPr>
        <p:spPr>
          <a:xfrm>
            <a:off x="1296144" y="3313113"/>
            <a:ext cx="4176712" cy="1223962"/>
          </a:xfrm>
        </p:spPr>
        <p:txBody>
          <a:bodyPr/>
          <a:lstStyle>
            <a:lvl1pPr marL="0" indent="0">
              <a:buNone/>
              <a:defRPr sz="1400" baseline="0"/>
            </a:lvl1pPr>
          </a:lstStyle>
          <a:p>
            <a:pPr lvl="0"/>
            <a:r>
              <a:rPr lang="de-DE" dirty="0"/>
              <a:t>Durch Klicken Autor/Adresse/Kontaktdaten hinzufügen</a:t>
            </a:r>
          </a:p>
        </p:txBody>
      </p:sp>
      <p:grpSp>
        <p:nvGrpSpPr>
          <p:cNvPr id="31" name="Gruppieren 30"/>
          <p:cNvGrpSpPr>
            <a:grpSpLocks noChangeAspect="1"/>
          </p:cNvGrpSpPr>
          <p:nvPr userDrawn="1"/>
        </p:nvGrpSpPr>
        <p:grpSpPr>
          <a:xfrm>
            <a:off x="288033" y="288203"/>
            <a:ext cx="1686518" cy="648000"/>
            <a:chOff x="7081838" y="144463"/>
            <a:chExt cx="1871662" cy="719137"/>
          </a:xfrm>
        </p:grpSpPr>
        <p:sp>
          <p:nvSpPr>
            <p:cNvPr id="52" name="AutoShape 3"/>
            <p:cNvSpPr>
              <a:spLocks noChangeAspect="1" noChangeArrowheads="1" noTextEdit="1"/>
            </p:cNvSpPr>
            <p:nvPr userDrawn="1"/>
          </p:nvSpPr>
          <p:spPr bwMode="auto">
            <a:xfrm>
              <a:off x="7081838" y="144463"/>
              <a:ext cx="1871662" cy="719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3" name="Freeform 5"/>
            <p:cNvSpPr>
              <a:spLocks/>
            </p:cNvSpPr>
            <p:nvPr userDrawn="1"/>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54" name="Rectangle 6"/>
            <p:cNvSpPr>
              <a:spLocks noChangeArrowheads="1"/>
            </p:cNvSpPr>
            <p:nvPr userDrawn="1"/>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55" name="Freeform 7"/>
            <p:cNvSpPr>
              <a:spLocks/>
            </p:cNvSpPr>
            <p:nvPr userDrawn="1"/>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56" name="Freeform 8"/>
            <p:cNvSpPr>
              <a:spLocks noEditPoints="1"/>
            </p:cNvSpPr>
            <p:nvPr userDrawn="1"/>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7" name="Freeform 9"/>
            <p:cNvSpPr>
              <a:spLocks noEditPoints="1"/>
            </p:cNvSpPr>
            <p:nvPr userDrawn="1"/>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8" name="Freeform 10"/>
            <p:cNvSpPr>
              <a:spLocks/>
            </p:cNvSpPr>
            <p:nvPr userDrawn="1"/>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9" name="Freeform 11"/>
            <p:cNvSpPr>
              <a:spLocks/>
            </p:cNvSpPr>
            <p:nvPr userDrawn="1"/>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0" name="Freeform 12"/>
            <p:cNvSpPr>
              <a:spLocks/>
            </p:cNvSpPr>
            <p:nvPr userDrawn="1"/>
          </p:nvSpPr>
          <p:spPr bwMode="auto">
            <a:xfrm>
              <a:off x="7081838" y="692150"/>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1" name="Freeform 13"/>
            <p:cNvSpPr>
              <a:spLocks/>
            </p:cNvSpPr>
            <p:nvPr userDrawn="1"/>
          </p:nvSpPr>
          <p:spPr bwMode="auto">
            <a:xfrm>
              <a:off x="7207250" y="692150"/>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2" name="Rectangle 14"/>
            <p:cNvSpPr>
              <a:spLocks noChangeArrowheads="1"/>
            </p:cNvSpPr>
            <p:nvPr userDrawn="1"/>
          </p:nvSpPr>
          <p:spPr bwMode="auto">
            <a:xfrm>
              <a:off x="7340600" y="692150"/>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3" name="Freeform 15"/>
            <p:cNvSpPr>
              <a:spLocks/>
            </p:cNvSpPr>
            <p:nvPr userDrawn="1"/>
          </p:nvSpPr>
          <p:spPr bwMode="auto">
            <a:xfrm>
              <a:off x="7378700" y="692150"/>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4" name="Freeform 16"/>
            <p:cNvSpPr>
              <a:spLocks/>
            </p:cNvSpPr>
            <p:nvPr userDrawn="1"/>
          </p:nvSpPr>
          <p:spPr bwMode="auto">
            <a:xfrm>
              <a:off x="7505700" y="692150"/>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5" name="Freeform 17"/>
            <p:cNvSpPr>
              <a:spLocks noEditPoints="1"/>
            </p:cNvSpPr>
            <p:nvPr userDrawn="1"/>
          </p:nvSpPr>
          <p:spPr bwMode="auto">
            <a:xfrm>
              <a:off x="7612063" y="690563"/>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6" name="Freeform 18"/>
            <p:cNvSpPr>
              <a:spLocks/>
            </p:cNvSpPr>
            <p:nvPr userDrawn="1"/>
          </p:nvSpPr>
          <p:spPr bwMode="auto">
            <a:xfrm>
              <a:off x="7723188" y="688975"/>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7" name="Rectangle 19"/>
            <p:cNvSpPr>
              <a:spLocks noChangeArrowheads="1"/>
            </p:cNvSpPr>
            <p:nvPr userDrawn="1"/>
          </p:nvSpPr>
          <p:spPr bwMode="auto">
            <a:xfrm>
              <a:off x="7834313" y="692150"/>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8" name="Freeform 20"/>
            <p:cNvSpPr>
              <a:spLocks/>
            </p:cNvSpPr>
            <p:nvPr userDrawn="1"/>
          </p:nvSpPr>
          <p:spPr bwMode="auto">
            <a:xfrm>
              <a:off x="7872413" y="692150"/>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9" name="Freeform 21"/>
            <p:cNvSpPr>
              <a:spLocks noEditPoints="1"/>
            </p:cNvSpPr>
            <p:nvPr userDrawn="1"/>
          </p:nvSpPr>
          <p:spPr bwMode="auto">
            <a:xfrm>
              <a:off x="7969250" y="657225"/>
              <a:ext cx="114300"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70" name="Freeform 22"/>
            <p:cNvSpPr>
              <a:spLocks/>
            </p:cNvSpPr>
            <p:nvPr userDrawn="1"/>
          </p:nvSpPr>
          <p:spPr bwMode="auto">
            <a:xfrm>
              <a:off x="8078788" y="692150"/>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sp>
        <p:nvSpPr>
          <p:cNvPr id="71" name="Freeform 7"/>
          <p:cNvSpPr>
            <a:spLocks noChangeAspect="1"/>
          </p:cNvSpPr>
          <p:nvPr userDrawn="1"/>
        </p:nvSpPr>
        <p:spPr bwMode="auto">
          <a:xfrm>
            <a:off x="1296143" y="0"/>
            <a:ext cx="7920881" cy="5184000"/>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7A786C">
              <a:alpha val="15000"/>
            </a:srgbClr>
          </a:solidFill>
          <a:ln>
            <a:noFill/>
          </a:ln>
        </p:spPr>
        <p:txBody>
          <a:bodyPr vert="horz" wrap="square" lIns="91440" tIns="45720" rIns="91440" bIns="45720" numCol="1" anchor="t" anchorCtr="0" compatLnSpc="1">
            <a:prstTxWarp prst="textNoShape">
              <a:avLst/>
            </a:prstTxWarp>
          </a:bodyPr>
          <a:lstStyle/>
          <a:p>
            <a:endParaRPr lang="de-DE"/>
          </a:p>
        </p:txBody>
      </p:sp>
      <p:sp>
        <p:nvSpPr>
          <p:cNvPr id="5" name="Datumsplatzhalter 4" hidden="1"/>
          <p:cNvSpPr>
            <a:spLocks noGrp="1"/>
          </p:cNvSpPr>
          <p:nvPr>
            <p:ph type="dt" sz="half" idx="15"/>
          </p:nvPr>
        </p:nvSpPr>
        <p:spPr>
          <a:xfrm>
            <a:off x="288032" y="5256683"/>
            <a:ext cx="864000" cy="288000"/>
          </a:xfrm>
        </p:spPr>
        <p:txBody>
          <a:bodyPr/>
          <a:lstStyle/>
          <a:p>
            <a:r>
              <a:rPr lang="de-DE" smtClean="0"/>
              <a:t>27. Juni 2022</a:t>
            </a:r>
            <a:endParaRPr lang="de-DE"/>
          </a:p>
        </p:txBody>
      </p:sp>
      <p:sp>
        <p:nvSpPr>
          <p:cNvPr id="6" name="Fußzeilenplatzhalter 5" hidden="1"/>
          <p:cNvSpPr>
            <a:spLocks noGrp="1"/>
          </p:cNvSpPr>
          <p:nvPr>
            <p:ph type="ftr" sz="quarter" idx="16"/>
          </p:nvPr>
        </p:nvSpPr>
        <p:spPr>
          <a:xfrm>
            <a:off x="2088232" y="5256715"/>
            <a:ext cx="5040000" cy="288000"/>
          </a:xfrm>
        </p:spPr>
        <p:txBody>
          <a:bodyPr/>
          <a:lstStyle/>
          <a:p>
            <a:r>
              <a:rPr lang="de-DE" smtClean="0"/>
              <a:t>Matthias Wübbeling - Vorlesung Netzwerksicherheit - SoSe 2022</a:t>
            </a:r>
            <a:endParaRPr lang="de-DE" dirty="0"/>
          </a:p>
        </p:txBody>
      </p:sp>
      <p:sp>
        <p:nvSpPr>
          <p:cNvPr id="8" name="Foliennummernplatzhalter 7" hidden="1"/>
          <p:cNvSpPr>
            <a:spLocks noGrp="1"/>
          </p:cNvSpPr>
          <p:nvPr>
            <p:ph type="sldNum" sz="quarter" idx="17"/>
          </p:nvPr>
        </p:nvSpPr>
        <p:spPr>
          <a:xfrm>
            <a:off x="8352992" y="5256683"/>
            <a:ext cx="576000" cy="288000"/>
          </a:xfrm>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xmlns="" val="16273392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xmlns="" val="30993425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768752" y="1223963"/>
            <a:ext cx="2160936" cy="3313112"/>
          </a:xfrm>
        </p:spPr>
        <p:txBody>
          <a:bodyPr vert="eaVert"/>
          <a:lstStyle/>
          <a:p>
            <a:r>
              <a:rPr lang="de-DE"/>
              <a:t>Titelmasterformat durch Klicken bearbeiten</a:t>
            </a:r>
            <a:endParaRPr lang="de-DE" dirty="0"/>
          </a:p>
        </p:txBody>
      </p:sp>
      <p:sp>
        <p:nvSpPr>
          <p:cNvPr id="3" name="Vertikaler Textplatzhalter 2"/>
          <p:cNvSpPr>
            <a:spLocks noGrp="1"/>
          </p:cNvSpPr>
          <p:nvPr>
            <p:ph type="body" orient="vert" idx="1"/>
          </p:nvPr>
        </p:nvSpPr>
        <p:spPr>
          <a:xfrm>
            <a:off x="287339" y="1223963"/>
            <a:ext cx="6192000" cy="3312000"/>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xmlns="" val="4023351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a:xfrm>
            <a:off x="288992" y="1224603"/>
            <a:ext cx="8640000" cy="3312000"/>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xmlns="" val="998377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bg>
      <p:bgPr>
        <a:solidFill>
          <a:schemeClr val="bg1"/>
        </a:solidFill>
        <a:effectLst/>
      </p:bgPr>
    </p:bg>
    <p:spTree>
      <p:nvGrpSpPr>
        <p:cNvPr id="1" name=""/>
        <p:cNvGrpSpPr/>
        <p:nvPr/>
      </p:nvGrpSpPr>
      <p:grpSpPr>
        <a:xfrm>
          <a:off x="0" y="0"/>
          <a:ext cx="0" cy="0"/>
          <a:chOff x="0" y="0"/>
          <a:chExt cx="0" cy="0"/>
        </a:xfrm>
      </p:grpSpPr>
      <p:sp>
        <p:nvSpPr>
          <p:cNvPr id="3" name="Textplatzhalter 2"/>
          <p:cNvSpPr>
            <a:spLocks noGrp="1"/>
          </p:cNvSpPr>
          <p:nvPr userDrawn="1">
            <p:ph type="body" idx="1"/>
          </p:nvPr>
        </p:nvSpPr>
        <p:spPr>
          <a:xfrm>
            <a:off x="1296864" y="1584307"/>
            <a:ext cx="6480000" cy="360000"/>
          </a:xfrm>
        </p:spPr>
        <p:txBody>
          <a:bodyPr wrap="none" bIns="0" anchor="b" anchorCtr="0"/>
          <a:lstStyle>
            <a:lvl1pPr marL="0" indent="0">
              <a:lnSpc>
                <a:spcPts val="2400"/>
              </a:lnSpc>
              <a:spcBef>
                <a:spcPts val="0"/>
              </a:spcBef>
              <a:spcAft>
                <a:spcPts val="0"/>
              </a:spcAft>
              <a:buNone/>
              <a:defRPr sz="2800" cap="all" baseline="0">
                <a:solidFill>
                  <a:schemeClr val="accent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Textmasterformate durch Klicken bearbeiten</a:t>
            </a:r>
          </a:p>
        </p:txBody>
      </p:sp>
      <p:sp>
        <p:nvSpPr>
          <p:cNvPr id="2" name="Titel 1"/>
          <p:cNvSpPr>
            <a:spLocks noGrp="1"/>
          </p:cNvSpPr>
          <p:nvPr userDrawn="1">
            <p:ph type="title"/>
          </p:nvPr>
        </p:nvSpPr>
        <p:spPr>
          <a:xfrm>
            <a:off x="1296864" y="1944507"/>
            <a:ext cx="6480000" cy="1728000"/>
          </a:xfrm>
        </p:spPr>
        <p:txBody>
          <a:bodyPr anchor="t"/>
          <a:lstStyle>
            <a:lvl1pPr algn="l">
              <a:lnSpc>
                <a:spcPts val="4400"/>
              </a:lnSpc>
              <a:defRPr sz="4000" b="0" cap="all">
                <a:solidFill>
                  <a:schemeClr val="accent2"/>
                </a:solidFill>
                <a:latin typeface="Exo 2 Semi Bold" pitchFamily="50" charset="0"/>
              </a:defRPr>
            </a:lvl1pPr>
          </a:lstStyle>
          <a:p>
            <a:r>
              <a:rPr lang="de-DE" dirty="0"/>
              <a:t>Titelmasterformat durch Klicken bearbeiten</a:t>
            </a:r>
          </a:p>
        </p:txBody>
      </p:sp>
      <p:sp>
        <p:nvSpPr>
          <p:cNvPr id="7" name="Datumsplatzhalter 6" hidden="1"/>
          <p:cNvSpPr>
            <a:spLocks noGrp="1"/>
          </p:cNvSpPr>
          <p:nvPr>
            <p:ph type="dt" sz="half" idx="10"/>
          </p:nvPr>
        </p:nvSpPr>
        <p:spPr>
          <a:xfrm>
            <a:off x="288032" y="5256683"/>
            <a:ext cx="864000" cy="288000"/>
          </a:xfrm>
        </p:spPr>
        <p:txBody>
          <a:bodyPr/>
          <a:lstStyle/>
          <a:p>
            <a:r>
              <a:rPr lang="de-DE" smtClean="0"/>
              <a:t>27. Juni 2022</a:t>
            </a:r>
            <a:endParaRPr lang="de-DE"/>
          </a:p>
        </p:txBody>
      </p:sp>
      <p:sp>
        <p:nvSpPr>
          <p:cNvPr id="8" name="Fußzeilenplatzhalter 7" hidden="1"/>
          <p:cNvSpPr>
            <a:spLocks noGrp="1"/>
          </p:cNvSpPr>
          <p:nvPr>
            <p:ph type="ftr" sz="quarter" idx="11"/>
          </p:nvPr>
        </p:nvSpPr>
        <p:spPr>
          <a:xfrm>
            <a:off x="2088232" y="5256715"/>
            <a:ext cx="5040000" cy="288000"/>
          </a:xfrm>
        </p:spPr>
        <p:txBody>
          <a:bodyPr/>
          <a:lstStyle/>
          <a:p>
            <a:r>
              <a:rPr lang="de-DE" smtClean="0"/>
              <a:t>Matthias Wübbeling - Vorlesung Netzwerksicherheit - SoSe 2022</a:t>
            </a:r>
            <a:endParaRPr lang="de-DE" dirty="0"/>
          </a:p>
        </p:txBody>
      </p:sp>
      <p:sp>
        <p:nvSpPr>
          <p:cNvPr id="9" name="Foliennummernplatzhalter 8" hidden="1"/>
          <p:cNvSpPr>
            <a:spLocks noGrp="1"/>
          </p:cNvSpPr>
          <p:nvPr>
            <p:ph type="sldNum" sz="quarter" idx="12"/>
          </p:nvPr>
        </p:nvSpPr>
        <p:spPr>
          <a:xfrm>
            <a:off x="8352992" y="5256683"/>
            <a:ext cx="576000" cy="288000"/>
          </a:xfrm>
        </p:spPr>
        <p:txBody>
          <a:bodyPr/>
          <a:lstStyle/>
          <a:p>
            <a:fld id="{527F1E04-A1A3-475C-A843-CFD0985386EF}" type="slidenum">
              <a:rPr lang="de-DE" smtClean="0"/>
              <a:pPr/>
              <a:t>‹Nr.›</a:t>
            </a:fld>
            <a:endParaRPr lang="de-DE"/>
          </a:p>
        </p:txBody>
      </p:sp>
      <p:grpSp>
        <p:nvGrpSpPr>
          <p:cNvPr id="10" name="Gruppieren 9"/>
          <p:cNvGrpSpPr>
            <a:grpSpLocks noChangeAspect="1"/>
          </p:cNvGrpSpPr>
          <p:nvPr userDrawn="1"/>
        </p:nvGrpSpPr>
        <p:grpSpPr>
          <a:xfrm>
            <a:off x="288034" y="288203"/>
            <a:ext cx="1686520" cy="648000"/>
            <a:chOff x="7081838" y="144463"/>
            <a:chExt cx="1871662" cy="719137"/>
          </a:xfrm>
        </p:grpSpPr>
        <p:sp>
          <p:nvSpPr>
            <p:cNvPr id="11" name="AutoShape 3"/>
            <p:cNvSpPr>
              <a:spLocks noChangeAspect="1" noChangeArrowheads="1" noTextEdit="1"/>
            </p:cNvSpPr>
            <p:nvPr userDrawn="1"/>
          </p:nvSpPr>
          <p:spPr bwMode="auto">
            <a:xfrm>
              <a:off x="7081838" y="144463"/>
              <a:ext cx="1871662" cy="719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5"/>
            <p:cNvSpPr>
              <a:spLocks/>
            </p:cNvSpPr>
            <p:nvPr userDrawn="1"/>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13" name="Rectangle 6"/>
            <p:cNvSpPr>
              <a:spLocks noChangeArrowheads="1"/>
            </p:cNvSpPr>
            <p:nvPr userDrawn="1"/>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Freeform 7"/>
            <p:cNvSpPr>
              <a:spLocks/>
            </p:cNvSpPr>
            <p:nvPr userDrawn="1"/>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Freeform 8"/>
            <p:cNvSpPr>
              <a:spLocks noEditPoints="1"/>
            </p:cNvSpPr>
            <p:nvPr userDrawn="1"/>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Freeform 9"/>
            <p:cNvSpPr>
              <a:spLocks noEditPoints="1"/>
            </p:cNvSpPr>
            <p:nvPr userDrawn="1"/>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Freeform 10"/>
            <p:cNvSpPr>
              <a:spLocks/>
            </p:cNvSpPr>
            <p:nvPr userDrawn="1"/>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11"/>
            <p:cNvSpPr>
              <a:spLocks/>
            </p:cNvSpPr>
            <p:nvPr userDrawn="1"/>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Freeform 12"/>
            <p:cNvSpPr>
              <a:spLocks/>
            </p:cNvSpPr>
            <p:nvPr userDrawn="1"/>
          </p:nvSpPr>
          <p:spPr bwMode="auto">
            <a:xfrm>
              <a:off x="7081838" y="695058"/>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0" name="Freeform 13"/>
            <p:cNvSpPr>
              <a:spLocks/>
            </p:cNvSpPr>
            <p:nvPr userDrawn="1"/>
          </p:nvSpPr>
          <p:spPr bwMode="auto">
            <a:xfrm>
              <a:off x="7207250" y="695058"/>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1" name="Rectangle 14"/>
            <p:cNvSpPr>
              <a:spLocks noChangeArrowheads="1"/>
            </p:cNvSpPr>
            <p:nvPr userDrawn="1"/>
          </p:nvSpPr>
          <p:spPr bwMode="auto">
            <a:xfrm>
              <a:off x="7340600"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2" name="Freeform 15"/>
            <p:cNvSpPr>
              <a:spLocks/>
            </p:cNvSpPr>
            <p:nvPr userDrawn="1"/>
          </p:nvSpPr>
          <p:spPr bwMode="auto">
            <a:xfrm>
              <a:off x="7378701" y="695058"/>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3" name="Freeform 16"/>
            <p:cNvSpPr>
              <a:spLocks/>
            </p:cNvSpPr>
            <p:nvPr userDrawn="1"/>
          </p:nvSpPr>
          <p:spPr bwMode="auto">
            <a:xfrm>
              <a:off x="7505700" y="695058"/>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4" name="Freeform 17"/>
            <p:cNvSpPr>
              <a:spLocks noEditPoints="1"/>
            </p:cNvSpPr>
            <p:nvPr userDrawn="1"/>
          </p:nvSpPr>
          <p:spPr bwMode="auto">
            <a:xfrm>
              <a:off x="7612063" y="693471"/>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5" name="Freeform 18"/>
            <p:cNvSpPr>
              <a:spLocks/>
            </p:cNvSpPr>
            <p:nvPr userDrawn="1"/>
          </p:nvSpPr>
          <p:spPr bwMode="auto">
            <a:xfrm>
              <a:off x="7723188" y="691883"/>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6" name="Rectangle 19"/>
            <p:cNvSpPr>
              <a:spLocks noChangeArrowheads="1"/>
            </p:cNvSpPr>
            <p:nvPr userDrawn="1"/>
          </p:nvSpPr>
          <p:spPr bwMode="auto">
            <a:xfrm>
              <a:off x="7834312"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7" name="Freeform 20"/>
            <p:cNvSpPr>
              <a:spLocks/>
            </p:cNvSpPr>
            <p:nvPr userDrawn="1"/>
          </p:nvSpPr>
          <p:spPr bwMode="auto">
            <a:xfrm>
              <a:off x="7872413" y="695058"/>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8" name="Freeform 21"/>
            <p:cNvSpPr>
              <a:spLocks noEditPoints="1"/>
            </p:cNvSpPr>
            <p:nvPr userDrawn="1"/>
          </p:nvSpPr>
          <p:spPr bwMode="auto">
            <a:xfrm>
              <a:off x="7969250" y="660133"/>
              <a:ext cx="114299"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9" name="Freeform 22"/>
            <p:cNvSpPr>
              <a:spLocks/>
            </p:cNvSpPr>
            <p:nvPr userDrawn="1"/>
          </p:nvSpPr>
          <p:spPr bwMode="auto">
            <a:xfrm>
              <a:off x="8078788" y="695058"/>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xmlns="" val="72891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288496" y="1223491"/>
            <a:ext cx="4176000" cy="3313112"/>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4752528" y="1224603"/>
            <a:ext cx="4176000" cy="3312000"/>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Datumsplatzhalter 4"/>
          <p:cNvSpPr>
            <a:spLocks noGrp="1"/>
          </p:cNvSpPr>
          <p:nvPr>
            <p:ph type="dt" sz="half" idx="10"/>
          </p:nvPr>
        </p:nvSpPr>
        <p:spPr/>
        <p:txBody>
          <a:bodyPr/>
          <a:lstStyle/>
          <a:p>
            <a:r>
              <a:rPr lang="de-DE" smtClean="0"/>
              <a:t>27. Juni 2022</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2022</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xmlns="" val="982538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288496" y="1224283"/>
            <a:ext cx="4176000" cy="432000"/>
          </a:xfrm>
        </p:spPr>
        <p:txBody>
          <a:bodyPr wrap="none" anchor="ctr" anchorCtr="0"/>
          <a:lstStyle>
            <a:lvl1pPr marL="0" indent="0">
              <a:spcBef>
                <a:spcPts val="0"/>
              </a:spcBef>
              <a:spcAft>
                <a:spcPts val="0"/>
              </a:spcAft>
              <a:buNone/>
              <a:defRPr sz="20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Textmasterformate durch Klicken bearbeiten</a:t>
            </a:r>
          </a:p>
        </p:txBody>
      </p:sp>
      <p:sp>
        <p:nvSpPr>
          <p:cNvPr id="4" name="Inhaltsplatzhalter 3"/>
          <p:cNvSpPr>
            <a:spLocks noGrp="1"/>
          </p:cNvSpPr>
          <p:nvPr>
            <p:ph sz="half" idx="2"/>
          </p:nvPr>
        </p:nvSpPr>
        <p:spPr>
          <a:xfrm>
            <a:off x="287784" y="1799827"/>
            <a:ext cx="4176712" cy="2736776"/>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vl6pPr>
              <a:defRPr sz="1600"/>
            </a:lvl6pPr>
            <a:lvl7pPr>
              <a:defRPr sz="1600"/>
            </a:lvl7pPr>
            <a:lvl8pPr>
              <a:defRPr sz="1600"/>
            </a:lvl8pPr>
            <a:lvl9pPr>
              <a:defRPr sz="16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Textplatzhalter 4"/>
          <p:cNvSpPr>
            <a:spLocks noGrp="1"/>
          </p:cNvSpPr>
          <p:nvPr>
            <p:ph type="body" sz="quarter" idx="3"/>
          </p:nvPr>
        </p:nvSpPr>
        <p:spPr>
          <a:xfrm>
            <a:off x="4752279" y="1224283"/>
            <a:ext cx="4176713" cy="432000"/>
          </a:xfrm>
        </p:spPr>
        <p:txBody>
          <a:bodyPr wrap="none" anchor="ctr" anchorCtr="0"/>
          <a:lstStyle>
            <a:lvl1pPr marL="0" indent="0">
              <a:spcBef>
                <a:spcPts val="0"/>
              </a:spcBef>
              <a:spcAft>
                <a:spcPts val="0"/>
              </a:spcAft>
              <a:buNone/>
              <a:defRPr sz="20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Textmasterformate durch Klicken bearbeiten</a:t>
            </a:r>
          </a:p>
        </p:txBody>
      </p:sp>
      <p:sp>
        <p:nvSpPr>
          <p:cNvPr id="6" name="Inhaltsplatzhalter 5"/>
          <p:cNvSpPr>
            <a:spLocks noGrp="1"/>
          </p:cNvSpPr>
          <p:nvPr>
            <p:ph sz="quarter" idx="4"/>
          </p:nvPr>
        </p:nvSpPr>
        <p:spPr>
          <a:xfrm>
            <a:off x="4752992" y="1800603"/>
            <a:ext cx="4176000" cy="2736000"/>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vl6pPr>
              <a:defRPr sz="1600"/>
            </a:lvl6pPr>
            <a:lvl7pPr>
              <a:defRPr sz="1600"/>
            </a:lvl7pPr>
            <a:lvl8pPr>
              <a:defRPr sz="1600"/>
            </a:lvl8pPr>
            <a:lvl9pPr>
              <a:defRPr sz="16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Datumsplatzhalter 6"/>
          <p:cNvSpPr>
            <a:spLocks noGrp="1"/>
          </p:cNvSpPr>
          <p:nvPr>
            <p:ph type="dt" sz="half" idx="10"/>
          </p:nvPr>
        </p:nvSpPr>
        <p:spPr/>
        <p:txBody>
          <a:bodyPr/>
          <a:lstStyle/>
          <a:p>
            <a:r>
              <a:rPr lang="de-DE" smtClean="0"/>
              <a:t>27. Juni 2022</a:t>
            </a:r>
            <a:endParaRPr lang="de-DE"/>
          </a:p>
        </p:txBody>
      </p:sp>
      <p:sp>
        <p:nvSpPr>
          <p:cNvPr id="8" name="Fußzeilenplatzhalter 7"/>
          <p:cNvSpPr>
            <a:spLocks noGrp="1"/>
          </p:cNvSpPr>
          <p:nvPr>
            <p:ph type="ftr" sz="quarter" idx="11"/>
          </p:nvPr>
        </p:nvSpPr>
        <p:spPr/>
        <p:txBody>
          <a:bodyPr/>
          <a:lstStyle/>
          <a:p>
            <a:r>
              <a:rPr lang="de-DE" smtClean="0"/>
              <a:t>Matthias Wübbeling - Vorlesung Netzwerksicherheit - SoSe 2022</a:t>
            </a:r>
            <a:endParaRPr lang="de-DE"/>
          </a:p>
        </p:txBody>
      </p:sp>
      <p:sp>
        <p:nvSpPr>
          <p:cNvPr id="9" name="Foliennummernplatzhalter 8"/>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xmlns="" val="601448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p>
        </p:txBody>
      </p:sp>
      <p:sp>
        <p:nvSpPr>
          <p:cNvPr id="3" name="Textplatzhalter 2"/>
          <p:cNvSpPr>
            <a:spLocks noGrp="1"/>
          </p:cNvSpPr>
          <p:nvPr>
            <p:ph type="body" sz="half" idx="1"/>
          </p:nvPr>
        </p:nvSpPr>
        <p:spPr>
          <a:xfrm>
            <a:off x="288032" y="1223491"/>
            <a:ext cx="1872000" cy="3313112"/>
          </a:xfrm>
        </p:spPr>
        <p:txBody>
          <a:bodyPr/>
          <a:lstStyle>
            <a:lvl1pPr marL="0" indent="0">
              <a:lnSpc>
                <a:spcPct val="100000"/>
              </a:lnSpc>
              <a:spcBef>
                <a:spcPts val="0"/>
              </a:spcBef>
              <a:spcAft>
                <a:spcPts val="420"/>
              </a:spcAft>
              <a:buNone/>
              <a:defRPr sz="1200">
                <a:latin typeface="+mj-lt"/>
              </a:defRPr>
            </a:lvl1pPr>
            <a:lvl2pPr marL="216000" indent="0">
              <a:buFont typeface="Arial" panose="020B0604020202020204" pitchFamily="34" charset="0"/>
              <a:buNone/>
              <a:defRPr sz="1400"/>
            </a:lvl2pPr>
            <a:lvl3pPr marL="432000" indent="0">
              <a:buNone/>
              <a:defRPr sz="1400"/>
            </a:lvl3pPr>
            <a:lvl4pPr marL="648000" indent="0">
              <a:buNone/>
              <a:defRPr sz="1400"/>
            </a:lvl4pPr>
            <a:lvl5pPr marL="864000" indent="0">
              <a:buNone/>
              <a:defRPr sz="1400"/>
            </a:lvl5pPr>
          </a:lstStyle>
          <a:p>
            <a:pPr lvl="0"/>
            <a:r>
              <a:rPr lang="de-DE" dirty="0"/>
              <a:t>Textmasterformate durch Klicken bearbeiten</a:t>
            </a:r>
          </a:p>
        </p:txBody>
      </p:sp>
      <p:sp>
        <p:nvSpPr>
          <p:cNvPr id="4" name="Inhaltsplatzhalter 3"/>
          <p:cNvSpPr>
            <a:spLocks noGrp="1"/>
          </p:cNvSpPr>
          <p:nvPr>
            <p:ph sz="half" idx="2" hasCustomPrompt="1"/>
          </p:nvPr>
        </p:nvSpPr>
        <p:spPr>
          <a:xfrm>
            <a:off x="2448272" y="1223491"/>
            <a:ext cx="6480720" cy="3313112"/>
          </a:xfrm>
        </p:spPr>
        <p:txBody>
          <a:bodyPr/>
          <a:lstStyle>
            <a:lvl1pPr marL="0" indent="0">
              <a:buNone/>
              <a:defRPr/>
            </a:lvl1pPr>
          </a:lstStyle>
          <a:p>
            <a:pPr lvl="0"/>
            <a:r>
              <a:rPr lang="de-DE" dirty="0"/>
              <a:t> </a:t>
            </a:r>
          </a:p>
        </p:txBody>
      </p:sp>
      <p:sp>
        <p:nvSpPr>
          <p:cNvPr id="5" name="Datumsplatzhalter 4"/>
          <p:cNvSpPr>
            <a:spLocks noGrp="1"/>
          </p:cNvSpPr>
          <p:nvPr>
            <p:ph type="dt" sz="half" idx="10"/>
          </p:nvPr>
        </p:nvSpPr>
        <p:spPr/>
        <p:txBody>
          <a:bodyPr/>
          <a:lstStyle/>
          <a:p>
            <a:r>
              <a:rPr lang="de-DE" smtClean="0"/>
              <a:t>27. Juni 2022</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2022</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xmlns="" val="4126563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OverObj" preserve="1">
  <p:cSld name="Titel und Text über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p>
        </p:txBody>
      </p:sp>
      <p:sp>
        <p:nvSpPr>
          <p:cNvPr id="3" name="Textplatzhalter 2"/>
          <p:cNvSpPr>
            <a:spLocks noGrp="1"/>
          </p:cNvSpPr>
          <p:nvPr>
            <p:ph type="body" sz="half" idx="1"/>
          </p:nvPr>
        </p:nvSpPr>
        <p:spPr>
          <a:xfrm>
            <a:off x="288032" y="1224235"/>
            <a:ext cx="8640000" cy="864368"/>
          </a:xfrm>
        </p:spPr>
        <p:txBody>
          <a:bodyPr/>
          <a:lstStyle>
            <a:lvl1pPr marL="0" indent="0">
              <a:spcBef>
                <a:spcPts val="0"/>
              </a:spcBef>
              <a:spcAft>
                <a:spcPts val="420"/>
              </a:spcAft>
              <a:buNone/>
              <a:defRPr sz="1200">
                <a:latin typeface="+mj-lt"/>
              </a:defRPr>
            </a:lvl1pPr>
            <a:lvl2pPr marL="216000" indent="0">
              <a:buNone/>
              <a:defRPr sz="1400"/>
            </a:lvl2pPr>
            <a:lvl3pPr marL="432000" indent="0">
              <a:buNone/>
              <a:defRPr sz="1400"/>
            </a:lvl3pPr>
            <a:lvl4pPr marL="648000" indent="0">
              <a:buNone/>
              <a:defRPr sz="1400"/>
            </a:lvl4pPr>
            <a:lvl5pPr marL="864000" indent="0">
              <a:buNone/>
              <a:defRPr sz="1400"/>
            </a:lvl5pPr>
          </a:lstStyle>
          <a:p>
            <a:pPr lvl="0"/>
            <a:r>
              <a:rPr lang="de-DE" dirty="0"/>
              <a:t>Textmasterformate durch Klicken bearbeiten</a:t>
            </a:r>
          </a:p>
        </p:txBody>
      </p:sp>
      <p:sp>
        <p:nvSpPr>
          <p:cNvPr id="4" name="Inhaltsplatzhalter 3"/>
          <p:cNvSpPr>
            <a:spLocks noGrp="1"/>
          </p:cNvSpPr>
          <p:nvPr>
            <p:ph sz="half" idx="2" hasCustomPrompt="1"/>
          </p:nvPr>
        </p:nvSpPr>
        <p:spPr>
          <a:xfrm>
            <a:off x="288992" y="2376075"/>
            <a:ext cx="8640000" cy="2160528"/>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a:t> </a:t>
            </a:r>
          </a:p>
        </p:txBody>
      </p:sp>
      <p:sp>
        <p:nvSpPr>
          <p:cNvPr id="5" name="Datumsplatzhalter 4"/>
          <p:cNvSpPr>
            <a:spLocks noGrp="1"/>
          </p:cNvSpPr>
          <p:nvPr>
            <p:ph type="dt" sz="half" idx="10"/>
          </p:nvPr>
        </p:nvSpPr>
        <p:spPr/>
        <p:txBody>
          <a:bodyPr/>
          <a:lstStyle/>
          <a:p>
            <a:r>
              <a:rPr lang="de-DE" smtClean="0"/>
              <a:t>27. Juni 2022</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2022</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xmlns="" val="1116059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OverTx" preserve="1">
  <p:cSld name="Titel und Inhalt üb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dirty="0"/>
          </a:p>
        </p:txBody>
      </p:sp>
      <p:sp>
        <p:nvSpPr>
          <p:cNvPr id="3" name="Inhaltsplatzhalter 2"/>
          <p:cNvSpPr>
            <a:spLocks noGrp="1"/>
          </p:cNvSpPr>
          <p:nvPr>
            <p:ph sz="half" idx="1" hasCustomPrompt="1"/>
          </p:nvPr>
        </p:nvSpPr>
        <p:spPr>
          <a:xfrm>
            <a:off x="288032" y="1224235"/>
            <a:ext cx="8640000" cy="2160000"/>
          </a:xfrm>
        </p:spPr>
        <p:txBody>
          <a:bodyPr/>
          <a:lstStyle>
            <a:lvl1pPr marL="0" indent="0">
              <a:buNone/>
              <a:defRPr sz="1400"/>
            </a:lvl1pPr>
            <a:lvl2pPr marL="216000" indent="0">
              <a:buNone/>
              <a:defRPr sz="1400"/>
            </a:lvl2pPr>
            <a:lvl3pPr marL="432000" indent="0">
              <a:buNone/>
              <a:defRPr sz="1400"/>
            </a:lvl3pPr>
            <a:lvl4pPr marL="648000" indent="0">
              <a:buNone/>
              <a:defRPr sz="1400"/>
            </a:lvl4pPr>
            <a:lvl5pPr marL="864000" indent="0">
              <a:buNone/>
              <a:defRPr sz="1400"/>
            </a:lvl5pPr>
          </a:lstStyle>
          <a:p>
            <a:pPr lvl="0"/>
            <a:r>
              <a:rPr lang="de-DE" dirty="0"/>
              <a:t> </a:t>
            </a:r>
          </a:p>
        </p:txBody>
      </p:sp>
      <p:sp>
        <p:nvSpPr>
          <p:cNvPr id="4" name="Textplatzhalter 3"/>
          <p:cNvSpPr>
            <a:spLocks noGrp="1"/>
          </p:cNvSpPr>
          <p:nvPr>
            <p:ph type="body" sz="half" idx="2"/>
          </p:nvPr>
        </p:nvSpPr>
        <p:spPr>
          <a:xfrm>
            <a:off x="288032" y="3672603"/>
            <a:ext cx="8640000" cy="864000"/>
          </a:xfrm>
        </p:spPr>
        <p:txBody>
          <a:bodyPr/>
          <a:lstStyle>
            <a:lvl1pPr marL="0" indent="0">
              <a:spcBef>
                <a:spcPts val="0"/>
              </a:spcBef>
              <a:spcAft>
                <a:spcPts val="420"/>
              </a:spcAft>
              <a:buNone/>
              <a:defRPr sz="1200">
                <a:latin typeface="+mj-lt"/>
              </a:defRPr>
            </a:lvl1pPr>
            <a:lvl2pPr marL="216000" indent="0">
              <a:buNone/>
              <a:defRPr sz="1400"/>
            </a:lvl2pPr>
            <a:lvl3pPr marL="432000" indent="0">
              <a:buNone/>
              <a:defRPr sz="1400"/>
            </a:lvl3pPr>
            <a:lvl4pPr marL="648000" indent="0">
              <a:buNone/>
              <a:defRPr sz="1400"/>
            </a:lvl4pPr>
            <a:lvl5pPr marL="864000" indent="0">
              <a:buNone/>
              <a:defRPr sz="1400"/>
            </a:lvl5pPr>
          </a:lstStyle>
          <a:p>
            <a:pPr lvl="0"/>
            <a:r>
              <a:rPr lang="de-DE" dirty="0"/>
              <a:t>Textmasterformate durch Klicken bearbeiten</a:t>
            </a:r>
          </a:p>
        </p:txBody>
      </p:sp>
      <p:sp>
        <p:nvSpPr>
          <p:cNvPr id="5" name="Datumsplatzhalter 4"/>
          <p:cNvSpPr>
            <a:spLocks noGrp="1"/>
          </p:cNvSpPr>
          <p:nvPr>
            <p:ph type="dt" sz="half" idx="10"/>
          </p:nvPr>
        </p:nvSpPr>
        <p:spPr/>
        <p:txBody>
          <a:bodyPr/>
          <a:lstStyle/>
          <a:p>
            <a:r>
              <a:rPr lang="de-DE" smtClean="0"/>
              <a:t>27. Juni 2022</a:t>
            </a:r>
            <a:endParaRPr lang="de-DE"/>
          </a:p>
        </p:txBody>
      </p:sp>
      <p:sp>
        <p:nvSpPr>
          <p:cNvPr id="6" name="Fußzeilenplatzhalter 5"/>
          <p:cNvSpPr>
            <a:spLocks noGrp="1"/>
          </p:cNvSpPr>
          <p:nvPr>
            <p:ph type="ftr" sz="quarter" idx="11"/>
          </p:nvPr>
        </p:nvSpPr>
        <p:spPr/>
        <p:txBody>
          <a:bodyPr/>
          <a:lstStyle/>
          <a:p>
            <a:r>
              <a:rPr lang="de-DE" smtClean="0"/>
              <a:t>Matthias Wübbeling - Vorlesung Netzwerksicherheit - SoSe 2022</a:t>
            </a:r>
            <a:endParaRPr lang="de-DE"/>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xmlns="" val="2259859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el, zwei Inhalte üb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quarter" idx="1" hasCustomPrompt="1"/>
          </p:nvPr>
        </p:nvSpPr>
        <p:spPr>
          <a:xfrm>
            <a:off x="288032" y="1224475"/>
            <a:ext cx="4176000" cy="2160000"/>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a:t> </a:t>
            </a:r>
          </a:p>
        </p:txBody>
      </p:sp>
      <p:sp>
        <p:nvSpPr>
          <p:cNvPr id="4" name="Inhaltsplatzhalter 3"/>
          <p:cNvSpPr>
            <a:spLocks noGrp="1"/>
          </p:cNvSpPr>
          <p:nvPr>
            <p:ph sz="quarter" idx="2" hasCustomPrompt="1"/>
          </p:nvPr>
        </p:nvSpPr>
        <p:spPr>
          <a:xfrm>
            <a:off x="4752992" y="1224475"/>
            <a:ext cx="4176000" cy="2160000"/>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a:t> </a:t>
            </a:r>
          </a:p>
        </p:txBody>
      </p:sp>
      <p:sp>
        <p:nvSpPr>
          <p:cNvPr id="5" name="Textplatzhalter 4"/>
          <p:cNvSpPr>
            <a:spLocks noGrp="1"/>
          </p:cNvSpPr>
          <p:nvPr>
            <p:ph type="body" sz="half" idx="3"/>
          </p:nvPr>
        </p:nvSpPr>
        <p:spPr>
          <a:xfrm>
            <a:off x="288032" y="3672603"/>
            <a:ext cx="8642350" cy="864000"/>
          </a:xfrm>
        </p:spPr>
        <p:txBody>
          <a:bodyPr/>
          <a:lstStyle>
            <a:lvl1pPr marL="0" indent="0">
              <a:spcAft>
                <a:spcPts val="420"/>
              </a:spcAft>
              <a:buNone/>
              <a:defRPr sz="1200">
                <a:latin typeface="+mj-lt"/>
              </a:defRPr>
            </a:lvl1pPr>
            <a:lvl2pPr marL="216000" indent="0">
              <a:spcAft>
                <a:spcPts val="420"/>
              </a:spcAft>
              <a:buNone/>
              <a:defRPr sz="1400"/>
            </a:lvl2pPr>
            <a:lvl3pPr marL="432000" indent="0">
              <a:spcAft>
                <a:spcPts val="420"/>
              </a:spcAft>
              <a:buNone/>
              <a:defRPr sz="1400"/>
            </a:lvl3pPr>
            <a:lvl4pPr marL="648000" indent="0">
              <a:spcAft>
                <a:spcPts val="420"/>
              </a:spcAft>
              <a:buNone/>
              <a:defRPr sz="1400"/>
            </a:lvl4pPr>
            <a:lvl5pPr marL="864000" indent="0">
              <a:spcAft>
                <a:spcPts val="420"/>
              </a:spcAft>
              <a:buNone/>
              <a:defRPr sz="1400"/>
            </a:lvl5pPr>
          </a:lstStyle>
          <a:p>
            <a:pPr lvl="0"/>
            <a:r>
              <a:rPr lang="de-DE" dirty="0"/>
              <a:t>Textmasterformate durch Klicken bearbeiten</a:t>
            </a:r>
          </a:p>
        </p:txBody>
      </p:sp>
      <p:sp>
        <p:nvSpPr>
          <p:cNvPr id="6" name="Datumsplatzhalter 5"/>
          <p:cNvSpPr>
            <a:spLocks noGrp="1"/>
          </p:cNvSpPr>
          <p:nvPr>
            <p:ph type="dt" sz="half" idx="10"/>
          </p:nvPr>
        </p:nvSpPr>
        <p:spPr/>
        <p:txBody>
          <a:bodyPr/>
          <a:lstStyle/>
          <a:p>
            <a:r>
              <a:rPr lang="de-DE" smtClean="0"/>
              <a:t>27. Juni 2022</a:t>
            </a:r>
            <a:endParaRPr lang="de-DE"/>
          </a:p>
        </p:txBody>
      </p:sp>
      <p:sp>
        <p:nvSpPr>
          <p:cNvPr id="7" name="Fußzeilenplatzhalter 6"/>
          <p:cNvSpPr>
            <a:spLocks noGrp="1"/>
          </p:cNvSpPr>
          <p:nvPr>
            <p:ph type="ftr" sz="quarter" idx="11"/>
          </p:nvPr>
        </p:nvSpPr>
        <p:spPr/>
        <p:txBody>
          <a:bodyPr/>
          <a:lstStyle/>
          <a:p>
            <a:r>
              <a:rPr lang="de-DE" smtClean="0"/>
              <a:t>Matthias Wübbeling - Vorlesung Netzwerksicherheit - SoSe 2022</a:t>
            </a:r>
            <a:endParaRPr lang="de-DE"/>
          </a:p>
        </p:txBody>
      </p:sp>
      <p:sp>
        <p:nvSpPr>
          <p:cNvPr id="8" name="Foliennummernplatzhalter 7"/>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xmlns="" val="744680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2448992" y="288925"/>
            <a:ext cx="6480000" cy="647278"/>
          </a:xfrm>
          <a:prstGeom prst="rect">
            <a:avLst/>
          </a:prstGeom>
        </p:spPr>
        <p:txBody>
          <a:bodyPr vert="horz" lIns="0" tIns="0" rIns="0" bIns="0" rtlCol="0" anchor="b" anchorCtr="0">
            <a:noAutofit/>
          </a:bodyPr>
          <a:lstStyle/>
          <a:p>
            <a:r>
              <a:rPr lang="de-DE" dirty="0"/>
              <a:t>Titelmasterformat durch Klicken bearbeiten</a:t>
            </a:r>
          </a:p>
        </p:txBody>
      </p:sp>
      <p:sp>
        <p:nvSpPr>
          <p:cNvPr id="3" name="Textplatzhalter 2"/>
          <p:cNvSpPr>
            <a:spLocks noGrp="1"/>
          </p:cNvSpPr>
          <p:nvPr>
            <p:ph type="body" idx="1"/>
          </p:nvPr>
        </p:nvSpPr>
        <p:spPr>
          <a:xfrm>
            <a:off x="288032" y="1224235"/>
            <a:ext cx="8640000" cy="3312000"/>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a:xfrm>
            <a:off x="288032" y="4824635"/>
            <a:ext cx="864000" cy="288000"/>
          </a:xfrm>
          <a:prstGeom prst="rect">
            <a:avLst/>
          </a:prstGeom>
        </p:spPr>
        <p:txBody>
          <a:bodyPr vert="horz" wrap="none" lIns="0" tIns="0" rIns="0" bIns="0" rtlCol="0" anchor="ctr">
            <a:noAutofit/>
          </a:bodyPr>
          <a:lstStyle>
            <a:lvl1pPr algn="l">
              <a:defRPr sz="1000">
                <a:solidFill>
                  <a:schemeClr val="accent1"/>
                </a:solidFill>
              </a:defRPr>
            </a:lvl1pPr>
          </a:lstStyle>
          <a:p>
            <a:r>
              <a:rPr lang="de-DE" smtClean="0"/>
              <a:t>27. Juni 2022</a:t>
            </a:r>
            <a:endParaRPr lang="de-DE"/>
          </a:p>
        </p:txBody>
      </p:sp>
      <p:sp>
        <p:nvSpPr>
          <p:cNvPr id="5" name="Fußzeilenplatzhalter 4"/>
          <p:cNvSpPr>
            <a:spLocks noGrp="1"/>
          </p:cNvSpPr>
          <p:nvPr>
            <p:ph type="ftr" sz="quarter" idx="3"/>
          </p:nvPr>
        </p:nvSpPr>
        <p:spPr>
          <a:xfrm>
            <a:off x="2088232" y="4824667"/>
            <a:ext cx="5040000" cy="288000"/>
          </a:xfrm>
          <a:prstGeom prst="rect">
            <a:avLst/>
          </a:prstGeom>
        </p:spPr>
        <p:txBody>
          <a:bodyPr vert="horz" wrap="none" lIns="0" tIns="0" rIns="0" bIns="0" rtlCol="0" anchor="ctr">
            <a:noAutofit/>
          </a:bodyPr>
          <a:lstStyle>
            <a:lvl1pPr algn="ctr">
              <a:defRPr sz="1000">
                <a:solidFill>
                  <a:schemeClr val="accent1"/>
                </a:solidFill>
              </a:defRPr>
            </a:lvl1pPr>
          </a:lstStyle>
          <a:p>
            <a:r>
              <a:rPr lang="de-DE" smtClean="0"/>
              <a:t>Matthias Wübbeling - Vorlesung Netzwerksicherheit - SoSe 2022</a:t>
            </a:r>
            <a:endParaRPr lang="de-DE" dirty="0"/>
          </a:p>
        </p:txBody>
      </p:sp>
      <p:sp>
        <p:nvSpPr>
          <p:cNvPr id="6" name="Foliennummernplatzhalter 5"/>
          <p:cNvSpPr>
            <a:spLocks noGrp="1"/>
          </p:cNvSpPr>
          <p:nvPr>
            <p:ph type="sldNum" sz="quarter" idx="4"/>
          </p:nvPr>
        </p:nvSpPr>
        <p:spPr>
          <a:xfrm>
            <a:off x="8352992" y="4824635"/>
            <a:ext cx="576000" cy="288000"/>
          </a:xfrm>
          <a:prstGeom prst="rect">
            <a:avLst/>
          </a:prstGeom>
        </p:spPr>
        <p:txBody>
          <a:bodyPr vert="horz" wrap="none" lIns="0" tIns="0" rIns="0" bIns="0" rtlCol="0" anchor="ctr">
            <a:noAutofit/>
          </a:bodyPr>
          <a:lstStyle>
            <a:lvl1pPr algn="r">
              <a:defRPr sz="1000">
                <a:solidFill>
                  <a:schemeClr val="accent1"/>
                </a:solidFill>
              </a:defRPr>
            </a:lvl1pPr>
          </a:lstStyle>
          <a:p>
            <a:fld id="{527F1E04-A1A3-475C-A843-CFD0985386EF}" type="slidenum">
              <a:rPr lang="de-DE" smtClean="0"/>
              <a:pPr/>
              <a:t>‹Nr.›</a:t>
            </a:fld>
            <a:endParaRPr lang="de-DE"/>
          </a:p>
        </p:txBody>
      </p:sp>
      <p:grpSp>
        <p:nvGrpSpPr>
          <p:cNvPr id="30" name="Gruppieren 29"/>
          <p:cNvGrpSpPr>
            <a:grpSpLocks noChangeAspect="1"/>
          </p:cNvGrpSpPr>
          <p:nvPr/>
        </p:nvGrpSpPr>
        <p:grpSpPr>
          <a:xfrm>
            <a:off x="288034" y="288203"/>
            <a:ext cx="1686520" cy="648000"/>
            <a:chOff x="7081838" y="144463"/>
            <a:chExt cx="1871662" cy="719137"/>
          </a:xfrm>
        </p:grpSpPr>
        <p:sp>
          <p:nvSpPr>
            <p:cNvPr id="10" name="AutoShape 3"/>
            <p:cNvSpPr>
              <a:spLocks noChangeAspect="1" noChangeArrowheads="1" noTextEdit="1"/>
            </p:cNvSpPr>
            <p:nvPr userDrawn="1"/>
          </p:nvSpPr>
          <p:spPr bwMode="auto">
            <a:xfrm>
              <a:off x="7081838" y="144463"/>
              <a:ext cx="1871662" cy="719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5"/>
            <p:cNvSpPr>
              <a:spLocks/>
            </p:cNvSpPr>
            <p:nvPr userDrawn="1"/>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13" name="Rectangle 6"/>
            <p:cNvSpPr>
              <a:spLocks noChangeArrowheads="1"/>
            </p:cNvSpPr>
            <p:nvPr userDrawn="1"/>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Freeform 7"/>
            <p:cNvSpPr>
              <a:spLocks/>
            </p:cNvSpPr>
            <p:nvPr userDrawn="1"/>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Freeform 8"/>
            <p:cNvSpPr>
              <a:spLocks noEditPoints="1"/>
            </p:cNvSpPr>
            <p:nvPr userDrawn="1"/>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Freeform 9"/>
            <p:cNvSpPr>
              <a:spLocks noEditPoints="1"/>
            </p:cNvSpPr>
            <p:nvPr userDrawn="1"/>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Freeform 10"/>
            <p:cNvSpPr>
              <a:spLocks/>
            </p:cNvSpPr>
            <p:nvPr userDrawn="1"/>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11"/>
            <p:cNvSpPr>
              <a:spLocks/>
            </p:cNvSpPr>
            <p:nvPr userDrawn="1"/>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Freeform 12"/>
            <p:cNvSpPr>
              <a:spLocks/>
            </p:cNvSpPr>
            <p:nvPr userDrawn="1"/>
          </p:nvSpPr>
          <p:spPr bwMode="auto">
            <a:xfrm>
              <a:off x="7081838" y="695058"/>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0" name="Freeform 13"/>
            <p:cNvSpPr>
              <a:spLocks/>
            </p:cNvSpPr>
            <p:nvPr userDrawn="1"/>
          </p:nvSpPr>
          <p:spPr bwMode="auto">
            <a:xfrm>
              <a:off x="7207250" y="695058"/>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1" name="Rectangle 14"/>
            <p:cNvSpPr>
              <a:spLocks noChangeArrowheads="1"/>
            </p:cNvSpPr>
            <p:nvPr userDrawn="1"/>
          </p:nvSpPr>
          <p:spPr bwMode="auto">
            <a:xfrm>
              <a:off x="7340600"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2" name="Freeform 15"/>
            <p:cNvSpPr>
              <a:spLocks/>
            </p:cNvSpPr>
            <p:nvPr userDrawn="1"/>
          </p:nvSpPr>
          <p:spPr bwMode="auto">
            <a:xfrm>
              <a:off x="7378701" y="695058"/>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3" name="Freeform 16"/>
            <p:cNvSpPr>
              <a:spLocks/>
            </p:cNvSpPr>
            <p:nvPr userDrawn="1"/>
          </p:nvSpPr>
          <p:spPr bwMode="auto">
            <a:xfrm>
              <a:off x="7505700" y="695058"/>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4" name="Freeform 17"/>
            <p:cNvSpPr>
              <a:spLocks noEditPoints="1"/>
            </p:cNvSpPr>
            <p:nvPr userDrawn="1"/>
          </p:nvSpPr>
          <p:spPr bwMode="auto">
            <a:xfrm>
              <a:off x="7612063" y="693471"/>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5" name="Freeform 18"/>
            <p:cNvSpPr>
              <a:spLocks/>
            </p:cNvSpPr>
            <p:nvPr userDrawn="1"/>
          </p:nvSpPr>
          <p:spPr bwMode="auto">
            <a:xfrm>
              <a:off x="7723188" y="691883"/>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6" name="Rectangle 19"/>
            <p:cNvSpPr>
              <a:spLocks noChangeArrowheads="1"/>
            </p:cNvSpPr>
            <p:nvPr userDrawn="1"/>
          </p:nvSpPr>
          <p:spPr bwMode="auto">
            <a:xfrm>
              <a:off x="7834312"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7" name="Freeform 20"/>
            <p:cNvSpPr>
              <a:spLocks/>
            </p:cNvSpPr>
            <p:nvPr userDrawn="1"/>
          </p:nvSpPr>
          <p:spPr bwMode="auto">
            <a:xfrm>
              <a:off x="7872413" y="695058"/>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8" name="Freeform 21"/>
            <p:cNvSpPr>
              <a:spLocks noEditPoints="1"/>
            </p:cNvSpPr>
            <p:nvPr userDrawn="1"/>
          </p:nvSpPr>
          <p:spPr bwMode="auto">
            <a:xfrm>
              <a:off x="7969250" y="660133"/>
              <a:ext cx="114299"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9" name="Freeform 22"/>
            <p:cNvSpPr>
              <a:spLocks/>
            </p:cNvSpPr>
            <p:nvPr userDrawn="1"/>
          </p:nvSpPr>
          <p:spPr bwMode="auto">
            <a:xfrm>
              <a:off x="8078788" y="695058"/>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cxnSp>
        <p:nvCxnSpPr>
          <p:cNvPr id="8" name="Gerade Verbindung 7"/>
          <p:cNvCxnSpPr/>
          <p:nvPr/>
        </p:nvCxnSpPr>
        <p:spPr>
          <a:xfrm>
            <a:off x="287338" y="4824635"/>
            <a:ext cx="864235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32804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62" r:id="rId7"/>
    <p:sldLayoutId id="2147483664" r:id="rId8"/>
    <p:sldLayoutId id="2147483663" r:id="rId9"/>
    <p:sldLayoutId id="2147483665" r:id="rId10"/>
    <p:sldLayoutId id="2147483661" r:id="rId11"/>
    <p:sldLayoutId id="2147483667" r:id="rId12"/>
    <p:sldLayoutId id="2147483657" r:id="rId13"/>
    <p:sldLayoutId id="2147483670" r:id="rId14"/>
    <p:sldLayoutId id="2147483654" r:id="rId15"/>
    <p:sldLayoutId id="2147483655" r:id="rId16"/>
    <p:sldLayoutId id="2147483668" r:id="rId17"/>
    <p:sldLayoutId id="2147483658" r:id="rId18"/>
    <p:sldLayoutId id="2147483659" r:id="rId19"/>
  </p:sldLayoutIdLst>
  <p:hf hdr="0"/>
  <p:txStyles>
    <p:titleStyle>
      <a:lvl1pPr algn="l" defTabSz="914400" rtl="0" eaLnBrk="1" latinLnBrk="0" hangingPunct="1">
        <a:lnSpc>
          <a:spcPts val="2600"/>
        </a:lnSpc>
        <a:spcBef>
          <a:spcPts val="600"/>
        </a:spcBef>
        <a:buNone/>
        <a:defRPr sz="2400" kern="1200" cap="all" baseline="0">
          <a:solidFill>
            <a:schemeClr val="accent3"/>
          </a:solidFill>
          <a:latin typeface="Exo 2 Semi Bold" pitchFamily="50" charset="0"/>
          <a:ea typeface="+mj-ea"/>
          <a:cs typeface="+mj-cs"/>
        </a:defRPr>
      </a:lvl1pPr>
    </p:titleStyle>
    <p:bodyStyle>
      <a:lvl1pPr marL="216000" indent="-216000" algn="l" defTabSz="914400" rtl="0" eaLnBrk="1" latinLnBrk="0" hangingPunct="1">
        <a:spcBef>
          <a:spcPts val="600"/>
        </a:spcBef>
        <a:spcAft>
          <a:spcPts val="600"/>
        </a:spcAft>
        <a:buFont typeface="Calibri" panose="020F0502020204030204" pitchFamily="34" charset="0"/>
        <a:buChar char="−"/>
        <a:defRPr sz="1800" kern="1200">
          <a:solidFill>
            <a:schemeClr val="accent2"/>
          </a:solidFill>
          <a:latin typeface="+mj-lt"/>
          <a:ea typeface="+mn-ea"/>
          <a:cs typeface="+mn-cs"/>
        </a:defRPr>
      </a:lvl1pPr>
      <a:lvl2pPr marL="432000" indent="-216000" algn="l" defTabSz="914400" rtl="0" eaLnBrk="1" latinLnBrk="0" hangingPunct="1">
        <a:spcBef>
          <a:spcPts val="600"/>
        </a:spcBef>
        <a:spcAft>
          <a:spcPts val="300"/>
        </a:spcAft>
        <a:buFont typeface="Calibri" panose="020F0502020204030204" pitchFamily="34" charset="0"/>
        <a:buChar char="−"/>
        <a:defRPr sz="1800" kern="1200">
          <a:solidFill>
            <a:schemeClr val="accent2"/>
          </a:solidFill>
          <a:latin typeface="+mj-lt"/>
          <a:ea typeface="+mn-ea"/>
          <a:cs typeface="+mn-cs"/>
        </a:defRPr>
      </a:lvl2pPr>
      <a:lvl3pPr marL="648000" indent="-216000" algn="l" defTabSz="914400" rtl="0" eaLnBrk="1" latinLnBrk="0" hangingPunct="1">
        <a:spcBef>
          <a:spcPts val="300"/>
        </a:spcBef>
        <a:spcAft>
          <a:spcPts val="300"/>
        </a:spcAft>
        <a:buFont typeface="Calibri" panose="020F0502020204030204" pitchFamily="34" charset="0"/>
        <a:buChar char="−"/>
        <a:defRPr sz="1800" kern="1200">
          <a:solidFill>
            <a:schemeClr val="accent2"/>
          </a:solidFill>
          <a:latin typeface="+mj-lt"/>
          <a:ea typeface="+mn-ea"/>
          <a:cs typeface="+mn-cs"/>
        </a:defRPr>
      </a:lvl3pPr>
      <a:lvl4pPr marL="864000" indent="-216000" algn="l" defTabSz="914400" rtl="0" eaLnBrk="1" latinLnBrk="0" hangingPunct="1">
        <a:spcBef>
          <a:spcPts val="300"/>
        </a:spcBef>
        <a:buFont typeface="Calibri" panose="020F0502020204030204" pitchFamily="34" charset="0"/>
        <a:buChar char="−"/>
        <a:defRPr sz="1800" kern="1200">
          <a:solidFill>
            <a:schemeClr val="accent2"/>
          </a:solidFill>
          <a:latin typeface="+mj-lt"/>
          <a:ea typeface="+mn-ea"/>
          <a:cs typeface="+mn-cs"/>
        </a:defRPr>
      </a:lvl4pPr>
      <a:lvl5pPr marL="1080000" indent="-216000" algn="l" defTabSz="914400" rtl="0" eaLnBrk="1" latinLnBrk="0" hangingPunct="1">
        <a:spcBef>
          <a:spcPts val="0"/>
        </a:spcBef>
        <a:buFont typeface="Calibri" panose="020F0502020204030204" pitchFamily="34" charset="0"/>
        <a:buChar char="−"/>
        <a:defRPr sz="1800" kern="1200">
          <a:solidFill>
            <a:schemeClr val="accent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svg"/><Relationship Id="rId4" Type="http://schemas.openxmlformats.org/officeDocument/2006/relationships/image" Target="../media/image12.png"/><Relationship Id="rId9" Type="http://schemas.openxmlformats.org/officeDocument/2006/relationships/image" Target="../media/image15.svg"/></Relationships>
</file>

<file path=ppt/slides/_rels/slide2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5.svg"/></Relationships>
</file>

<file path=ppt/slides/_rels/slide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svg"/><Relationship Id="rId7"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7.svg"/><Relationship Id="rId4" Type="http://schemas.openxmlformats.org/officeDocument/2006/relationships/image" Target="../media/image8.png"/><Relationship Id="rId9" Type="http://schemas.openxmlformats.org/officeDocument/2006/relationships/image" Target="../media/image15.svg"/></Relationships>
</file>

<file path=ppt/slides/_rels/slide3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svg"/><Relationship Id="rId7"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7.svg"/><Relationship Id="rId4" Type="http://schemas.openxmlformats.org/officeDocument/2006/relationships/image" Target="../media/image8.png"/><Relationship Id="rId9" Type="http://schemas.openxmlformats.org/officeDocument/2006/relationships/image" Target="../media/image15.svg"/></Relationships>
</file>

<file path=ppt/slides/_rels/slide3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svg"/><Relationship Id="rId7"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7.svg"/><Relationship Id="rId4" Type="http://schemas.openxmlformats.org/officeDocument/2006/relationships/image" Target="../media/image8.png"/><Relationship Id="rId9" Type="http://schemas.openxmlformats.org/officeDocument/2006/relationships/image" Target="../media/image15.svg"/></Relationships>
</file>

<file path=ppt/slides/_rels/slide3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svg"/><Relationship Id="rId7"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7.svg"/><Relationship Id="rId4" Type="http://schemas.openxmlformats.org/officeDocument/2006/relationships/image" Target="../media/image8.png"/><Relationship Id="rId9" Type="http://schemas.openxmlformats.org/officeDocument/2006/relationships/image" Target="../media/image15.sv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39.xml.rels><?xml version="1.0" encoding="UTF-8" standalone="yes"?>
<Relationships xmlns="http://schemas.openxmlformats.org/package/2006/relationships"><Relationship Id="rId7"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296784" y="1584403"/>
            <a:ext cx="5040000" cy="863968"/>
          </a:xfrm>
        </p:spPr>
        <p:txBody>
          <a:bodyPr/>
          <a:lstStyle/>
          <a:p>
            <a:r>
              <a:rPr lang="en-US" dirty="0" err="1"/>
              <a:t>Vorlesung</a:t>
            </a:r>
            <a:r>
              <a:rPr lang="en-US" dirty="0"/>
              <a:t/>
            </a:r>
            <a:br>
              <a:rPr lang="en-US" dirty="0"/>
            </a:br>
            <a:r>
              <a:rPr lang="en-US" b="1" dirty="0" err="1"/>
              <a:t>Netzwerksicherheit</a:t>
            </a:r>
            <a:endParaRPr lang="de-DE" b="1" dirty="0"/>
          </a:p>
        </p:txBody>
      </p:sp>
      <p:sp>
        <p:nvSpPr>
          <p:cNvPr id="3" name="Untertitel 2"/>
          <p:cNvSpPr>
            <a:spLocks noGrp="1"/>
          </p:cNvSpPr>
          <p:nvPr>
            <p:ph type="subTitle" idx="1"/>
          </p:nvPr>
        </p:nvSpPr>
        <p:spPr>
          <a:xfrm>
            <a:off x="1296784" y="2880419"/>
            <a:ext cx="5040000" cy="935896"/>
          </a:xfrm>
        </p:spPr>
        <p:txBody>
          <a:bodyPr vert="horz" lIns="0" tIns="0" rIns="0" bIns="0" rtlCol="0" anchor="t">
            <a:noAutofit/>
          </a:bodyPr>
          <a:lstStyle/>
          <a:p>
            <a:r>
              <a:rPr lang="en-US" sz="2400" dirty="0" err="1">
                <a:latin typeface="Exo 2 Semi Bold"/>
              </a:rPr>
              <a:t>Sommersemester</a:t>
            </a:r>
            <a:r>
              <a:rPr lang="en-US" sz="2400" dirty="0">
                <a:latin typeface="Exo 2 Semi Bold"/>
              </a:rPr>
              <a:t> </a:t>
            </a:r>
            <a:r>
              <a:rPr lang="en-US" sz="2400" dirty="0" smtClean="0">
                <a:latin typeface="Exo 2 Semi Bold"/>
              </a:rPr>
              <a:t>2022</a:t>
            </a:r>
            <a:endParaRPr lang="en-US" sz="2400" dirty="0"/>
          </a:p>
          <a:p>
            <a:r>
              <a:rPr lang="en-US" sz="2400" dirty="0">
                <a:latin typeface="Exo 2 Semi Bold"/>
              </a:rPr>
              <a:t>Mo. </a:t>
            </a:r>
            <a:r>
              <a:rPr lang="en-US" sz="2400" dirty="0" smtClean="0">
                <a:latin typeface="Exo 2 Semi Bold"/>
              </a:rPr>
              <a:t>14-16 </a:t>
            </a:r>
            <a:r>
              <a:rPr lang="en-US" sz="2400" dirty="0">
                <a:latin typeface="Exo 2 Semi Bold"/>
              </a:rPr>
              <a:t>Uhr</a:t>
            </a:r>
            <a:endParaRPr lang="de-DE" sz="2400" dirty="0">
              <a:latin typeface="Exo 2 Semi Bold"/>
            </a:endParaRPr>
          </a:p>
        </p:txBody>
      </p:sp>
    </p:spTree>
    <p:extLst>
      <p:ext uri="{BB962C8B-B14F-4D97-AF65-F5344CB8AC3E}">
        <p14:creationId xmlns:p14="http://schemas.microsoft.com/office/powerpoint/2010/main" xmlns="" val="31081326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Begriffe</a:t>
            </a:r>
            <a:endParaRPr lang="de-DE" dirty="0"/>
          </a:p>
        </p:txBody>
      </p:sp>
      <p:sp>
        <p:nvSpPr>
          <p:cNvPr id="8" name="Inhaltsplatzhalter 7"/>
          <p:cNvSpPr>
            <a:spLocks noGrp="1"/>
          </p:cNvSpPr>
          <p:nvPr>
            <p:ph idx="1"/>
          </p:nvPr>
        </p:nvSpPr>
        <p:spPr/>
        <p:txBody>
          <a:bodyPr/>
          <a:lstStyle/>
          <a:p>
            <a:pPr>
              <a:buFont typeface="Wingdings" panose="05000000000000000000" pitchFamily="2" charset="2"/>
              <a:buChar char="§"/>
            </a:pPr>
            <a:r>
              <a:rPr lang="de-DE" dirty="0" smtClean="0"/>
              <a:t>Authentisierung</a:t>
            </a:r>
          </a:p>
          <a:p>
            <a:pPr lvl="1">
              <a:buFont typeface="Wingdings" panose="05000000000000000000" pitchFamily="2" charset="2"/>
              <a:buChar char="§"/>
            </a:pPr>
            <a:r>
              <a:rPr lang="de-DE" dirty="0" smtClean="0"/>
              <a:t>(Aktiver) Nachweis, tatsächlich die Person zu sein, die man vorgibt zu sein.</a:t>
            </a:r>
            <a:br>
              <a:rPr lang="de-DE" dirty="0" smtClean="0"/>
            </a:br>
            <a:r>
              <a:rPr lang="de-DE" dirty="0" smtClean="0"/>
              <a:t>Beispiel: Ich bin Erika Mustermann und das ist mein Ausweis.</a:t>
            </a:r>
          </a:p>
          <a:p>
            <a:pPr>
              <a:buFont typeface="Wingdings" panose="05000000000000000000" pitchFamily="2" charset="2"/>
              <a:buChar char="§"/>
            </a:pPr>
            <a:r>
              <a:rPr lang="de-DE" dirty="0" smtClean="0"/>
              <a:t>Authentifizierung</a:t>
            </a:r>
          </a:p>
          <a:p>
            <a:pPr lvl="1">
              <a:buFont typeface="Wingdings" panose="05000000000000000000" pitchFamily="2" charset="2"/>
              <a:buChar char="§"/>
            </a:pPr>
            <a:r>
              <a:rPr lang="de-DE" dirty="0" smtClean="0"/>
              <a:t>Die im Rahmen der Authentisierung vorgelegten Nachweise werden überprüft.</a:t>
            </a:r>
            <a:br>
              <a:rPr lang="de-DE" dirty="0" smtClean="0"/>
            </a:br>
            <a:r>
              <a:rPr lang="de-DE" dirty="0" smtClean="0"/>
              <a:t>Beispiel: Überprüfung (durch eine vertrauenswürdige Instanz), z.B. Realität gegen Identitätsnachweis.</a:t>
            </a:r>
          </a:p>
          <a:p>
            <a:pPr>
              <a:buFont typeface="Wingdings" panose="05000000000000000000" pitchFamily="2" charset="2"/>
              <a:buChar char="§"/>
            </a:pPr>
            <a:r>
              <a:rPr lang="de-DE" dirty="0" smtClean="0"/>
              <a:t>Autorisierung</a:t>
            </a:r>
          </a:p>
          <a:p>
            <a:pPr lvl="1">
              <a:buFont typeface="Wingdings" panose="05000000000000000000" pitchFamily="2" charset="2"/>
              <a:buChar char="§"/>
            </a:pPr>
            <a:r>
              <a:rPr lang="de-DE" dirty="0" smtClean="0"/>
              <a:t>Zuteilung von Zugriffsrechten nach erfolgreicher Authentifizierung.</a:t>
            </a:r>
            <a:br>
              <a:rPr lang="de-DE" dirty="0" smtClean="0"/>
            </a:br>
            <a:r>
              <a:rPr lang="de-DE" dirty="0" smtClean="0"/>
              <a:t>Beispiel: Zugriff auf Webinhalte / Systemressourcen / Aktionen.</a:t>
            </a:r>
            <a:endParaRPr lang="de-DE" dirty="0"/>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10</a:t>
            </a:fld>
            <a:endParaRPr lang="de-DE"/>
          </a:p>
        </p:txBody>
      </p:sp>
      <p:sp>
        <p:nvSpPr>
          <p:cNvPr id="2" name="Textfeld 1"/>
          <p:cNvSpPr txBox="1"/>
          <p:nvPr/>
        </p:nvSpPr>
        <p:spPr>
          <a:xfrm>
            <a:off x="2019758" y="3679331"/>
            <a:ext cx="4676986" cy="276999"/>
          </a:xfrm>
          <a:prstGeom prst="rect">
            <a:avLst/>
          </a:prstGeom>
          <a:noFill/>
        </p:spPr>
        <p:txBody>
          <a:bodyPr wrap="none" lIns="0" tIns="0" rIns="0" bIns="0" rtlCol="0">
            <a:spAutoFit/>
          </a:bodyPr>
          <a:lstStyle/>
          <a:p>
            <a:pPr>
              <a:spcAft>
                <a:spcPts val="420"/>
              </a:spcAft>
            </a:pPr>
            <a:r>
              <a:rPr lang="de-DE" dirty="0" smtClean="0">
                <a:solidFill>
                  <a:srgbClr val="FF0000"/>
                </a:solidFill>
                <a:latin typeface="+mj-lt"/>
              </a:rPr>
              <a:t>für uns an dieser Stelle nicht weiter relevant.</a:t>
            </a:r>
          </a:p>
        </p:txBody>
      </p:sp>
    </p:spTree>
    <p:extLst>
      <p:ext uri="{BB962C8B-B14F-4D97-AF65-F5344CB8AC3E}">
        <p14:creationId xmlns:p14="http://schemas.microsoft.com/office/powerpoint/2010/main" xmlns="" val="367543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Authentifikation</a:t>
            </a:r>
            <a:endParaRPr lang="de-DE" dirty="0"/>
          </a:p>
        </p:txBody>
      </p:sp>
      <p:sp>
        <p:nvSpPr>
          <p:cNvPr id="3" name="Inhaltsplatzhalter 2"/>
          <p:cNvSpPr>
            <a:spLocks noGrp="1"/>
          </p:cNvSpPr>
          <p:nvPr>
            <p:ph idx="1"/>
          </p:nvPr>
        </p:nvSpPr>
        <p:spPr/>
        <p:txBody>
          <a:bodyPr/>
          <a:lstStyle/>
          <a:p>
            <a:pPr>
              <a:buFont typeface="Wingdings" panose="05000000000000000000" pitchFamily="2" charset="2"/>
              <a:buChar char="§"/>
            </a:pPr>
            <a:r>
              <a:rPr lang="de-DE" dirty="0" smtClean="0"/>
              <a:t>Der Begriff „Authentifikation“ fasst die notwendigen Aktivitäten zusammen:</a:t>
            </a:r>
          </a:p>
          <a:p>
            <a:pPr lvl="1">
              <a:buFont typeface="Wingdings" panose="05000000000000000000" pitchFamily="2" charset="2"/>
              <a:buChar char="§"/>
            </a:pPr>
            <a:r>
              <a:rPr lang="de-DE" dirty="0" smtClean="0"/>
              <a:t>Eine Person authentisiert sich…</a:t>
            </a:r>
          </a:p>
          <a:p>
            <a:pPr lvl="1">
              <a:buFont typeface="Wingdings" panose="05000000000000000000" pitchFamily="2" charset="2"/>
              <a:buChar char="§"/>
            </a:pPr>
            <a:r>
              <a:rPr lang="de-DE" dirty="0" smtClean="0"/>
              <a:t>und wird anschließend authentifiziert.</a:t>
            </a:r>
          </a:p>
          <a:p>
            <a:pPr>
              <a:buFont typeface="Wingdings" panose="05000000000000000000" pitchFamily="2" charset="2"/>
              <a:buChar char="§"/>
            </a:pPr>
            <a:r>
              <a:rPr lang="de-DE" dirty="0" smtClean="0"/>
              <a:t>Im Englischen leichter:</a:t>
            </a:r>
          </a:p>
          <a:p>
            <a:pPr lvl="1">
              <a:buFont typeface="Wingdings" panose="05000000000000000000" pitchFamily="2" charset="2"/>
              <a:buChar char="§"/>
            </a:pPr>
            <a:r>
              <a:rPr lang="de-DE" dirty="0" err="1" smtClean="0"/>
              <a:t>Authentikation</a:t>
            </a:r>
            <a:endParaRPr lang="de-DE" dirty="0" smtClean="0"/>
          </a:p>
          <a:p>
            <a:pPr lvl="2">
              <a:buFont typeface="Wingdings" panose="05000000000000000000" pitchFamily="2" charset="2"/>
              <a:buChar char="§"/>
            </a:pPr>
            <a:r>
              <a:rPr lang="de-DE" dirty="0" err="1" smtClean="0"/>
              <a:t>To</a:t>
            </a:r>
            <a:r>
              <a:rPr lang="de-DE" dirty="0" smtClean="0"/>
              <a:t> </a:t>
            </a:r>
            <a:r>
              <a:rPr lang="de-DE" dirty="0" err="1" smtClean="0"/>
              <a:t>authenticate</a:t>
            </a:r>
            <a:r>
              <a:rPr lang="de-DE" dirty="0" smtClean="0"/>
              <a:t> (</a:t>
            </a:r>
            <a:r>
              <a:rPr lang="de-DE" dirty="0" err="1" smtClean="0"/>
              <a:t>oneself</a:t>
            </a:r>
            <a:r>
              <a:rPr lang="de-DE" dirty="0" smtClean="0"/>
              <a:t>)</a:t>
            </a:r>
          </a:p>
          <a:p>
            <a:pPr lvl="2">
              <a:buFont typeface="Wingdings" panose="05000000000000000000" pitchFamily="2" charset="2"/>
              <a:buChar char="§"/>
            </a:pPr>
            <a:r>
              <a:rPr lang="de-DE" dirty="0" err="1" smtClean="0"/>
              <a:t>To</a:t>
            </a:r>
            <a:r>
              <a:rPr lang="de-DE" dirty="0" smtClean="0"/>
              <a:t> </a:t>
            </a:r>
            <a:r>
              <a:rPr lang="de-DE" dirty="0" err="1" smtClean="0"/>
              <a:t>authenticate</a:t>
            </a:r>
            <a:r>
              <a:rPr lang="de-DE" dirty="0" smtClean="0"/>
              <a:t> (</a:t>
            </a:r>
            <a:r>
              <a:rPr lang="de-DE" dirty="0" err="1" smtClean="0"/>
              <a:t>others</a:t>
            </a:r>
            <a:r>
              <a:rPr lang="de-DE" dirty="0" smtClean="0"/>
              <a:t>)</a:t>
            </a:r>
          </a:p>
          <a:p>
            <a:pPr lvl="1">
              <a:buFont typeface="Wingdings" panose="05000000000000000000" pitchFamily="2" charset="2"/>
              <a:buChar char="§"/>
            </a:pPr>
            <a:r>
              <a:rPr lang="de-DE" dirty="0" err="1" smtClean="0"/>
              <a:t>Authorization</a:t>
            </a:r>
            <a:endParaRPr lang="de-DE" dirty="0" smtClean="0"/>
          </a:p>
          <a:p>
            <a:pPr lvl="2">
              <a:buFont typeface="Wingdings" panose="05000000000000000000" pitchFamily="2" charset="2"/>
              <a:buChar char="§"/>
            </a:pPr>
            <a:r>
              <a:rPr lang="de-DE" dirty="0" err="1" smtClean="0"/>
              <a:t>To</a:t>
            </a:r>
            <a:r>
              <a:rPr lang="de-DE" dirty="0" smtClean="0"/>
              <a:t> </a:t>
            </a:r>
            <a:r>
              <a:rPr lang="de-DE" dirty="0" err="1" smtClean="0"/>
              <a:t>authorize</a:t>
            </a:r>
            <a:r>
              <a:rPr lang="de-DE" dirty="0" smtClean="0"/>
              <a:t> (</a:t>
            </a:r>
            <a:r>
              <a:rPr lang="de-DE" dirty="0" err="1" smtClean="0"/>
              <a:t>others</a:t>
            </a:r>
            <a:r>
              <a:rPr lang="de-DE" dirty="0" smtClean="0"/>
              <a:t>)</a:t>
            </a:r>
          </a:p>
          <a:p>
            <a:pPr lvl="2">
              <a:buFont typeface="Wingdings" panose="05000000000000000000" pitchFamily="2" charset="2"/>
              <a:buChar char="§"/>
            </a:pPr>
            <a:endParaRPr lang="de-DE" dirty="0"/>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11</a:t>
            </a:fld>
            <a:endParaRPr lang="de-DE"/>
          </a:p>
        </p:txBody>
      </p:sp>
    </p:spTree>
    <p:extLst>
      <p:ext uri="{BB962C8B-B14F-4D97-AF65-F5344CB8AC3E}">
        <p14:creationId xmlns:p14="http://schemas.microsoft.com/office/powerpoint/2010/main" xmlns="" val="389535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2" presetClass="entr" presetSubtype="4" fill="hold" grpId="0"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37" fill="hold">
                            <p:stCondLst>
                              <p:cond delay="1000"/>
                            </p:stCondLst>
                            <p:childTnLst>
                              <p:par>
                                <p:cTn id="38" presetID="2" presetClass="entr" presetSubtype="4" fill="hold" grpId="0" nodeType="after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 calcmode="lin" valueType="num">
                                      <p:cBhvr additive="base">
                                        <p:cTn id="4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 calcmode="lin" valueType="num">
                                      <p:cBhvr additive="base">
                                        <p:cTn id="4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par>
                          <p:cTn id="48" fill="hold">
                            <p:stCondLst>
                              <p:cond delay="500"/>
                            </p:stCondLst>
                            <p:childTnLst>
                              <p:par>
                                <p:cTn id="49" presetID="2" presetClass="entr" presetSubtype="4" fill="hold" grpId="0"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dirty="0" err="1" smtClean="0">
                <a:latin typeface="Exo 2 Semi Bold"/>
              </a:rPr>
              <a:t>Authentifikation</a:t>
            </a:r>
            <a:r>
              <a:rPr lang="en-US" dirty="0" smtClean="0">
                <a:latin typeface="Exo 2 Semi Bold"/>
              </a:rPr>
              <a:t> </a:t>
            </a:r>
            <a:r>
              <a:rPr lang="en-US" dirty="0" err="1" smtClean="0">
                <a:latin typeface="Exo 2 Semi Bold"/>
              </a:rPr>
              <a:t>im</a:t>
            </a:r>
            <a:r>
              <a:rPr lang="en-US" dirty="0" smtClean="0">
                <a:latin typeface="Exo 2 Semi Bold"/>
              </a:rPr>
              <a:t> Web</a:t>
            </a:r>
            <a:endParaRPr lang="de-DE" dirty="0"/>
          </a:p>
        </p:txBody>
      </p:sp>
      <p:sp>
        <p:nvSpPr>
          <p:cNvPr id="8" name="Inhaltsplatzhalter 7"/>
          <p:cNvSpPr>
            <a:spLocks noGrp="1"/>
          </p:cNvSpPr>
          <p:nvPr>
            <p:ph idx="1"/>
          </p:nvPr>
        </p:nvSpPr>
        <p:spPr>
          <a:xfrm>
            <a:off x="133326" y="2158058"/>
            <a:ext cx="5876925" cy="868523"/>
          </a:xfrm>
        </p:spPr>
        <p:txBody>
          <a:bodyPr vert="horz" lIns="0" tIns="0" rIns="0" bIns="0" rtlCol="0" anchor="t">
            <a:noAutofit/>
          </a:bodyPr>
          <a:lstStyle/>
          <a:p>
            <a:pPr marL="215900" indent="-215900">
              <a:buNone/>
            </a:pPr>
            <a:r>
              <a:rPr lang="en-US" sz="2000" dirty="0" err="1" smtClean="0"/>
              <a:t>Authentifikation</a:t>
            </a:r>
            <a:r>
              <a:rPr lang="en-US" sz="2000" dirty="0" smtClean="0"/>
              <a:t> </a:t>
            </a:r>
            <a:r>
              <a:rPr lang="en-US" sz="2000" dirty="0"/>
              <a:t>in </a:t>
            </a:r>
            <a:r>
              <a:rPr lang="en-US" sz="2000" dirty="0" err="1"/>
              <a:t>beinaher</a:t>
            </a:r>
            <a:r>
              <a:rPr lang="en-US" sz="2000" dirty="0"/>
              <a:t> </a:t>
            </a:r>
            <a:r>
              <a:rPr lang="en-US" sz="2000" dirty="0" err="1"/>
              <a:t>jeder</a:t>
            </a:r>
            <a:r>
              <a:rPr lang="en-US" sz="2000" dirty="0"/>
              <a:t> </a:t>
            </a:r>
            <a:r>
              <a:rPr lang="en-US" sz="2000" dirty="0" err="1"/>
              <a:t>Anwendung</a:t>
            </a:r>
            <a:r>
              <a:rPr lang="en-US" sz="2000" dirty="0"/>
              <a:t>:</a:t>
            </a:r>
            <a:endParaRPr lang="de-DE" sz="2000" dirty="0"/>
          </a:p>
          <a:p>
            <a:pPr marL="215900" indent="-215900">
              <a:buNone/>
            </a:pPr>
            <a:r>
              <a:rPr lang="en-US" sz="2000" dirty="0"/>
              <a:t>Username + </a:t>
            </a:r>
            <a:r>
              <a:rPr lang="en-US" sz="2000" dirty="0" err="1"/>
              <a:t>Passwort</a:t>
            </a:r>
            <a:r>
              <a:rPr lang="en-US" sz="2000" dirty="0"/>
              <a:t> </a:t>
            </a:r>
          </a:p>
          <a:p>
            <a:pPr marL="215900" indent="-215900">
              <a:buNone/>
            </a:pPr>
            <a:endParaRPr lang="en-US" sz="2000" dirty="0"/>
          </a:p>
          <a:p>
            <a:pPr marL="215900" indent="-215900">
              <a:buNone/>
            </a:pPr>
            <a:endParaRPr lang="en-US" sz="2000" dirty="0"/>
          </a:p>
          <a:p>
            <a:pPr marL="215900" indent="-215900">
              <a:buNone/>
            </a:pPr>
            <a:endParaRPr lang="en-US" sz="2000" dirty="0"/>
          </a:p>
          <a:p>
            <a:pPr marL="215900" indent="-215900">
              <a:buNone/>
            </a:pPr>
            <a:endParaRPr lang="en-US" sz="2000" dirty="0"/>
          </a:p>
          <a:p>
            <a:pPr marL="215900" indent="-215900">
              <a:buNone/>
            </a:pPr>
            <a:endParaRPr lang="en-US" sz="2000" dirty="0"/>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12</a:t>
            </a:fld>
            <a:endParaRPr lang="de-DE"/>
          </a:p>
        </p:txBody>
      </p:sp>
      <p:pic>
        <p:nvPicPr>
          <p:cNvPr id="3" name="Grafik 8">
            <a:extLst>
              <a:ext uri="{FF2B5EF4-FFF2-40B4-BE49-F238E27FC236}">
                <a16:creationId xmlns="" xmlns:a16="http://schemas.microsoft.com/office/drawing/2014/main" id="{B88B328A-120B-47C1-935C-9FD3FFC3A24A}"/>
              </a:ext>
            </a:extLst>
          </p:cNvPr>
          <p:cNvPicPr>
            <a:picLocks noChangeAspect="1"/>
          </p:cNvPicPr>
          <p:nvPr/>
        </p:nvPicPr>
        <p:blipFill>
          <a:blip r:embed="rId2" cstate="print"/>
          <a:stretch>
            <a:fillRect/>
          </a:stretch>
        </p:blipFill>
        <p:spPr>
          <a:xfrm>
            <a:off x="6084831" y="1152115"/>
            <a:ext cx="2744663" cy="3093835"/>
          </a:xfrm>
          <a:prstGeom prst="rect">
            <a:avLst/>
          </a:prstGeom>
        </p:spPr>
      </p:pic>
      <p:sp>
        <p:nvSpPr>
          <p:cNvPr id="9" name="Textfeld 8">
            <a:extLst>
              <a:ext uri="{FF2B5EF4-FFF2-40B4-BE49-F238E27FC236}">
                <a16:creationId xmlns="" xmlns:a16="http://schemas.microsoft.com/office/drawing/2014/main" id="{67202EFA-4565-46F7-AEBA-072B3281C48C}"/>
              </a:ext>
            </a:extLst>
          </p:cNvPr>
          <p:cNvSpPr txBox="1"/>
          <p:nvPr/>
        </p:nvSpPr>
        <p:spPr>
          <a:xfrm>
            <a:off x="6086281" y="4244315"/>
            <a:ext cx="2743199"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spcAft>
                <a:spcPts val="420"/>
              </a:spcAft>
            </a:pPr>
            <a:r>
              <a:rPr lang="de-DE" sz="600" dirty="0">
                <a:ea typeface="+mn-lt"/>
                <a:cs typeface="+mn-lt"/>
              </a:rPr>
              <a:t>https://www.der-niedergelassene-arzt.de/fileadmin/_processed_/d/6/csm_shutterstock_1231813309_AnyaPL_d86160ce41.jpg</a:t>
            </a:r>
            <a:endParaRPr lang="de-DE" sz="600"/>
          </a:p>
        </p:txBody>
      </p:sp>
      <p:sp>
        <p:nvSpPr>
          <p:cNvPr id="13" name="Pfeil: gebogen 12">
            <a:extLst>
              <a:ext uri="{FF2B5EF4-FFF2-40B4-BE49-F238E27FC236}">
                <a16:creationId xmlns="" xmlns:a16="http://schemas.microsoft.com/office/drawing/2014/main" id="{7D451D8B-81C6-4B33-BE50-AA934C49EA82}"/>
              </a:ext>
            </a:extLst>
          </p:cNvPr>
          <p:cNvSpPr/>
          <p:nvPr/>
        </p:nvSpPr>
        <p:spPr>
          <a:xfrm>
            <a:off x="130189" y="1288710"/>
            <a:ext cx="813816" cy="868679"/>
          </a:xfrm>
          <a:prstGeom prst="ben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4" name="Rechteck 13">
            <a:extLst>
              <a:ext uri="{FF2B5EF4-FFF2-40B4-BE49-F238E27FC236}">
                <a16:creationId xmlns="" xmlns:a16="http://schemas.microsoft.com/office/drawing/2014/main" id="{BA049E51-2F28-4E61-BAE2-8084C1C922FC}"/>
              </a:ext>
            </a:extLst>
          </p:cNvPr>
          <p:cNvSpPr/>
          <p:nvPr/>
        </p:nvSpPr>
        <p:spPr>
          <a:xfrm>
            <a:off x="1055248" y="1320787"/>
            <a:ext cx="2749676" cy="4067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2"/>
                </a:solidFill>
              </a:rPr>
              <a:t>Vereinzelt vielleicht mit </a:t>
            </a:r>
            <a:r>
              <a:rPr lang="de-DE" sz="1400" dirty="0" err="1">
                <a:solidFill>
                  <a:schemeClr val="accent2"/>
                </a:solidFill>
              </a:rPr>
              <a:t>Multifactor</a:t>
            </a:r>
            <a:r>
              <a:rPr lang="de-DE" sz="1400" dirty="0">
                <a:solidFill>
                  <a:schemeClr val="accent2"/>
                </a:solidFill>
              </a:rPr>
              <a:t> Authentication(MFA)</a:t>
            </a:r>
          </a:p>
        </p:txBody>
      </p:sp>
      <p:sp>
        <p:nvSpPr>
          <p:cNvPr id="18" name="Pfeil: gebogen 17">
            <a:extLst>
              <a:ext uri="{FF2B5EF4-FFF2-40B4-BE49-F238E27FC236}">
                <a16:creationId xmlns="" xmlns:a16="http://schemas.microsoft.com/office/drawing/2014/main" id="{318083CB-CDAE-4644-8DBE-A10516D6EC9D}"/>
              </a:ext>
            </a:extLst>
          </p:cNvPr>
          <p:cNvSpPr/>
          <p:nvPr/>
        </p:nvSpPr>
        <p:spPr>
          <a:xfrm rot="5400000">
            <a:off x="2800308" y="2672770"/>
            <a:ext cx="813816" cy="868679"/>
          </a:xfrm>
          <a:prstGeom prst="ben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9" name="Rechteck 18">
            <a:extLst>
              <a:ext uri="{FF2B5EF4-FFF2-40B4-BE49-F238E27FC236}">
                <a16:creationId xmlns="" xmlns:a16="http://schemas.microsoft.com/office/drawing/2014/main" id="{625565BD-8CBF-4A24-B404-B0BE8A2BF75B}"/>
              </a:ext>
            </a:extLst>
          </p:cNvPr>
          <p:cNvSpPr/>
          <p:nvPr/>
        </p:nvSpPr>
        <p:spPr>
          <a:xfrm>
            <a:off x="2405588" y="3563937"/>
            <a:ext cx="2058908" cy="5624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a:solidFill>
                  <a:schemeClr val="accent2"/>
                </a:solidFill>
              </a:rPr>
              <a:t>Idealer Ansatz?</a:t>
            </a:r>
          </a:p>
        </p:txBody>
      </p:sp>
      <p:sp>
        <p:nvSpPr>
          <p:cNvPr id="2" name="Textfeld 1"/>
          <p:cNvSpPr txBox="1"/>
          <p:nvPr/>
        </p:nvSpPr>
        <p:spPr>
          <a:xfrm rot="20606788">
            <a:off x="3315956" y="1476876"/>
            <a:ext cx="1430905" cy="215444"/>
          </a:xfrm>
          <a:prstGeom prst="rect">
            <a:avLst/>
          </a:prstGeom>
          <a:noFill/>
        </p:spPr>
        <p:txBody>
          <a:bodyPr wrap="none" lIns="0" tIns="0" rIns="0" bIns="0" rtlCol="0">
            <a:spAutoFit/>
          </a:bodyPr>
          <a:lstStyle/>
          <a:p>
            <a:pPr>
              <a:spcAft>
                <a:spcPts val="420"/>
              </a:spcAft>
            </a:pPr>
            <a:r>
              <a:rPr lang="de-DE" sz="1400" dirty="0" smtClean="0">
                <a:solidFill>
                  <a:srgbClr val="FF0000"/>
                </a:solidFill>
                <a:latin typeface="+mj-lt"/>
              </a:rPr>
              <a:t>mehr dazu später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3" grpId="0" animBg="1"/>
      <p:bldP spid="14" grpId="0" animBg="1"/>
      <p:bldP spid="18" grpId="0" animBg="1"/>
      <p:bldP spid="19"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latin typeface="Exo 2 Semi Bold"/>
              </a:rPr>
              <a:t>Problem 1: </a:t>
            </a:r>
            <a:r>
              <a:rPr lang="en-US" dirty="0" err="1" smtClean="0">
                <a:latin typeface="Exo 2 Semi Bold"/>
              </a:rPr>
              <a:t>Passwörter</a:t>
            </a:r>
            <a:endParaRPr lang="de-DE" dirty="0"/>
          </a:p>
        </p:txBody>
      </p:sp>
      <p:sp>
        <p:nvSpPr>
          <p:cNvPr id="3" name="Inhaltsplatzhalter 2"/>
          <p:cNvSpPr>
            <a:spLocks noGrp="1"/>
          </p:cNvSpPr>
          <p:nvPr>
            <p:ph idx="1"/>
          </p:nvPr>
        </p:nvSpPr>
        <p:spPr>
          <a:xfrm>
            <a:off x="288992" y="1224603"/>
            <a:ext cx="8640000" cy="439650"/>
          </a:xfrm>
        </p:spPr>
        <p:txBody>
          <a:bodyPr vert="horz" lIns="0" tIns="0" rIns="0" bIns="0" rtlCol="0" anchor="t">
            <a:noAutofit/>
          </a:bodyPr>
          <a:lstStyle/>
          <a:p>
            <a:pPr marL="215900" indent="-215900">
              <a:buNone/>
            </a:pPr>
            <a:r>
              <a:rPr lang="en-US" sz="2000" dirty="0" smtClean="0"/>
              <a:t>Man </a:t>
            </a:r>
            <a:r>
              <a:rPr lang="en-US" sz="2000" dirty="0"/>
              <a:t>muss </a:t>
            </a:r>
            <a:r>
              <a:rPr lang="en-US" sz="2000" dirty="0" err="1"/>
              <a:t>sich</a:t>
            </a:r>
            <a:r>
              <a:rPr lang="en-US" sz="2000" dirty="0"/>
              <a:t> </a:t>
            </a:r>
            <a:r>
              <a:rPr lang="en-US" sz="2000" dirty="0" err="1"/>
              <a:t>ein</a:t>
            </a:r>
            <a:r>
              <a:rPr lang="en-US" sz="2000" dirty="0"/>
              <a:t> </a:t>
            </a:r>
            <a:r>
              <a:rPr lang="en-US" sz="2000" dirty="0" err="1"/>
              <a:t>Passwort</a:t>
            </a:r>
            <a:r>
              <a:rPr lang="en-US" sz="2000" dirty="0"/>
              <a:t> </a:t>
            </a:r>
            <a:r>
              <a:rPr lang="en-US" sz="2000" dirty="0" err="1"/>
              <a:t>überlegen</a:t>
            </a:r>
            <a:r>
              <a:rPr lang="en-US" sz="2000" dirty="0"/>
              <a:t> UND </a:t>
            </a:r>
            <a:r>
              <a:rPr lang="en-US" sz="2000" dirty="0" err="1" smtClean="0"/>
              <a:t>merken</a:t>
            </a:r>
            <a:endParaRPr lang="en-US" sz="2000" dirty="0"/>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13</a:t>
            </a:fld>
            <a:endParaRPr lang="de-DE"/>
          </a:p>
        </p:txBody>
      </p:sp>
      <p:graphicFrame>
        <p:nvGraphicFramePr>
          <p:cNvPr id="486" name="Diagramm 485">
            <a:extLst>
              <a:ext uri="{FF2B5EF4-FFF2-40B4-BE49-F238E27FC236}">
                <a16:creationId xmlns="" xmlns:a16="http://schemas.microsoft.com/office/drawing/2014/main" id="{7F90E40F-771A-4CAD-BC70-44D6A8E6F6D8}"/>
              </a:ext>
            </a:extLst>
          </p:cNvPr>
          <p:cNvGraphicFramePr/>
          <p:nvPr>
            <p:extLst>
              <p:ext uri="{D42A27DB-BD31-4B8C-83A1-F6EECF244321}">
                <p14:modId xmlns:p14="http://schemas.microsoft.com/office/powerpoint/2010/main" xmlns="" val="2727391528"/>
              </p:ext>
            </p:extLst>
          </p:nvPr>
        </p:nvGraphicFramePr>
        <p:xfrm>
          <a:off x="211358" y="-579200"/>
          <a:ext cx="8804654" cy="61213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9" name="Legende: mit Pfeil nach oben 498">
            <a:extLst>
              <a:ext uri="{FF2B5EF4-FFF2-40B4-BE49-F238E27FC236}">
                <a16:creationId xmlns="" xmlns:a16="http://schemas.microsoft.com/office/drawing/2014/main" id="{D8869F1B-2313-4AEA-ADA9-2ED16F410F59}"/>
              </a:ext>
            </a:extLst>
          </p:cNvPr>
          <p:cNvSpPr/>
          <p:nvPr/>
        </p:nvSpPr>
        <p:spPr>
          <a:xfrm>
            <a:off x="716804" y="2757838"/>
            <a:ext cx="914399" cy="914399"/>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accent2"/>
                </a:solidFill>
              </a:rPr>
              <a:t>Neeee</a:t>
            </a:r>
            <a:endParaRPr lang="de-DE" sz="1400" dirty="0" err="1">
              <a:solidFill>
                <a:schemeClr val="accent2"/>
              </a:solidFill>
            </a:endParaRPr>
          </a:p>
        </p:txBody>
      </p:sp>
      <p:sp>
        <p:nvSpPr>
          <p:cNvPr id="500" name="Legende: mit Pfeil nach oben 499">
            <a:extLst>
              <a:ext uri="{FF2B5EF4-FFF2-40B4-BE49-F238E27FC236}">
                <a16:creationId xmlns="" xmlns:a16="http://schemas.microsoft.com/office/drawing/2014/main" id="{DF849D92-00D6-4529-B3DB-C20725CC0BAC}"/>
              </a:ext>
            </a:extLst>
          </p:cNvPr>
          <p:cNvSpPr/>
          <p:nvPr/>
        </p:nvSpPr>
        <p:spPr>
          <a:xfrm>
            <a:off x="2467127" y="2757905"/>
            <a:ext cx="914399" cy="914399"/>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Neee</a:t>
            </a:r>
            <a:endParaRPr lang="de-DE" sz="1400" dirty="0" err="1">
              <a:solidFill>
                <a:schemeClr val="accent2"/>
              </a:solidFill>
            </a:endParaRPr>
          </a:p>
        </p:txBody>
      </p:sp>
      <p:sp>
        <p:nvSpPr>
          <p:cNvPr id="501" name="Legende: mit Pfeil nach oben 500">
            <a:extLst>
              <a:ext uri="{FF2B5EF4-FFF2-40B4-BE49-F238E27FC236}">
                <a16:creationId xmlns="" xmlns:a16="http://schemas.microsoft.com/office/drawing/2014/main" id="{6170DCCB-4898-4988-AD6E-15492A674307}"/>
              </a:ext>
            </a:extLst>
          </p:cNvPr>
          <p:cNvSpPr/>
          <p:nvPr/>
        </p:nvSpPr>
        <p:spPr>
          <a:xfrm>
            <a:off x="4144569" y="2757972"/>
            <a:ext cx="914399" cy="914399"/>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dirty="0">
                <a:solidFill>
                  <a:schemeClr val="accent2"/>
                </a:solidFill>
              </a:rPr>
              <a:t>Nee</a:t>
            </a:r>
          </a:p>
        </p:txBody>
      </p:sp>
      <p:sp>
        <p:nvSpPr>
          <p:cNvPr id="502" name="Legende: mit Pfeil nach oben 501">
            <a:extLst>
              <a:ext uri="{FF2B5EF4-FFF2-40B4-BE49-F238E27FC236}">
                <a16:creationId xmlns="" xmlns:a16="http://schemas.microsoft.com/office/drawing/2014/main" id="{63A77D17-8EED-4A9D-AD8C-944CBD0792AF}"/>
              </a:ext>
            </a:extLst>
          </p:cNvPr>
          <p:cNvSpPr/>
          <p:nvPr/>
        </p:nvSpPr>
        <p:spPr>
          <a:xfrm>
            <a:off x="5836533" y="2758041"/>
            <a:ext cx="914399" cy="914399"/>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Ne</a:t>
            </a:r>
            <a:endParaRPr lang="de-DE" sz="1400" dirty="0" err="1">
              <a:solidFill>
                <a:schemeClr val="accent2"/>
              </a:solidFill>
            </a:endParaRPr>
          </a:p>
        </p:txBody>
      </p:sp>
      <p:sp>
        <p:nvSpPr>
          <p:cNvPr id="503" name="Legende: mit Pfeil nach oben 502">
            <a:extLst>
              <a:ext uri="{FF2B5EF4-FFF2-40B4-BE49-F238E27FC236}">
                <a16:creationId xmlns="" xmlns:a16="http://schemas.microsoft.com/office/drawing/2014/main" id="{2ED52820-47F1-4F85-A31D-848CDC39ACD4}"/>
              </a:ext>
            </a:extLst>
          </p:cNvPr>
          <p:cNvSpPr/>
          <p:nvPr/>
        </p:nvSpPr>
        <p:spPr>
          <a:xfrm>
            <a:off x="7530770" y="2758108"/>
            <a:ext cx="914399" cy="914399"/>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Ist ok</a:t>
            </a:r>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99"/>
                                        </p:tgtEl>
                                        <p:attrNameLst>
                                          <p:attrName>style.visibility</p:attrName>
                                        </p:attrNameLst>
                                      </p:cBhvr>
                                      <p:to>
                                        <p:strVal val="visible"/>
                                      </p:to>
                                    </p:set>
                                    <p:anim calcmode="lin" valueType="num">
                                      <p:cBhvr additive="base">
                                        <p:cTn id="13" dur="500" fill="hold"/>
                                        <p:tgtEl>
                                          <p:spTgt spid="499"/>
                                        </p:tgtEl>
                                        <p:attrNameLst>
                                          <p:attrName>ppt_x</p:attrName>
                                        </p:attrNameLst>
                                      </p:cBhvr>
                                      <p:tavLst>
                                        <p:tav tm="0">
                                          <p:val>
                                            <p:strVal val="#ppt_x"/>
                                          </p:val>
                                        </p:tav>
                                        <p:tav tm="100000">
                                          <p:val>
                                            <p:strVal val="#ppt_x"/>
                                          </p:val>
                                        </p:tav>
                                      </p:tavLst>
                                    </p:anim>
                                    <p:anim calcmode="lin" valueType="num">
                                      <p:cBhvr additive="base">
                                        <p:cTn id="14" dur="500" fill="hold"/>
                                        <p:tgtEl>
                                          <p:spTgt spid="4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00"/>
                                        </p:tgtEl>
                                        <p:attrNameLst>
                                          <p:attrName>style.visibility</p:attrName>
                                        </p:attrNameLst>
                                      </p:cBhvr>
                                      <p:to>
                                        <p:strVal val="visible"/>
                                      </p:to>
                                    </p:set>
                                    <p:anim calcmode="lin" valueType="num">
                                      <p:cBhvr additive="base">
                                        <p:cTn id="19" dur="500" fill="hold"/>
                                        <p:tgtEl>
                                          <p:spTgt spid="500"/>
                                        </p:tgtEl>
                                        <p:attrNameLst>
                                          <p:attrName>ppt_x</p:attrName>
                                        </p:attrNameLst>
                                      </p:cBhvr>
                                      <p:tavLst>
                                        <p:tav tm="0">
                                          <p:val>
                                            <p:strVal val="#ppt_x"/>
                                          </p:val>
                                        </p:tav>
                                        <p:tav tm="100000">
                                          <p:val>
                                            <p:strVal val="#ppt_x"/>
                                          </p:val>
                                        </p:tav>
                                      </p:tavLst>
                                    </p:anim>
                                    <p:anim calcmode="lin" valueType="num">
                                      <p:cBhvr additive="base">
                                        <p:cTn id="20" dur="500" fill="hold"/>
                                        <p:tgtEl>
                                          <p:spTgt spid="50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01"/>
                                        </p:tgtEl>
                                        <p:attrNameLst>
                                          <p:attrName>style.visibility</p:attrName>
                                        </p:attrNameLst>
                                      </p:cBhvr>
                                      <p:to>
                                        <p:strVal val="visible"/>
                                      </p:to>
                                    </p:set>
                                    <p:anim calcmode="lin" valueType="num">
                                      <p:cBhvr additive="base">
                                        <p:cTn id="25" dur="500" fill="hold"/>
                                        <p:tgtEl>
                                          <p:spTgt spid="501"/>
                                        </p:tgtEl>
                                        <p:attrNameLst>
                                          <p:attrName>ppt_x</p:attrName>
                                        </p:attrNameLst>
                                      </p:cBhvr>
                                      <p:tavLst>
                                        <p:tav tm="0">
                                          <p:val>
                                            <p:strVal val="#ppt_x"/>
                                          </p:val>
                                        </p:tav>
                                        <p:tav tm="100000">
                                          <p:val>
                                            <p:strVal val="#ppt_x"/>
                                          </p:val>
                                        </p:tav>
                                      </p:tavLst>
                                    </p:anim>
                                    <p:anim calcmode="lin" valueType="num">
                                      <p:cBhvr additive="base">
                                        <p:cTn id="26" dur="500" fill="hold"/>
                                        <p:tgtEl>
                                          <p:spTgt spid="50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02"/>
                                        </p:tgtEl>
                                        <p:attrNameLst>
                                          <p:attrName>style.visibility</p:attrName>
                                        </p:attrNameLst>
                                      </p:cBhvr>
                                      <p:to>
                                        <p:strVal val="visible"/>
                                      </p:to>
                                    </p:set>
                                    <p:anim calcmode="lin" valueType="num">
                                      <p:cBhvr additive="base">
                                        <p:cTn id="31" dur="500" fill="hold"/>
                                        <p:tgtEl>
                                          <p:spTgt spid="502"/>
                                        </p:tgtEl>
                                        <p:attrNameLst>
                                          <p:attrName>ppt_x</p:attrName>
                                        </p:attrNameLst>
                                      </p:cBhvr>
                                      <p:tavLst>
                                        <p:tav tm="0">
                                          <p:val>
                                            <p:strVal val="#ppt_x"/>
                                          </p:val>
                                        </p:tav>
                                        <p:tav tm="100000">
                                          <p:val>
                                            <p:strVal val="#ppt_x"/>
                                          </p:val>
                                        </p:tav>
                                      </p:tavLst>
                                    </p:anim>
                                    <p:anim calcmode="lin" valueType="num">
                                      <p:cBhvr additive="base">
                                        <p:cTn id="32" dur="500" fill="hold"/>
                                        <p:tgtEl>
                                          <p:spTgt spid="50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03"/>
                                        </p:tgtEl>
                                        <p:attrNameLst>
                                          <p:attrName>style.visibility</p:attrName>
                                        </p:attrNameLst>
                                      </p:cBhvr>
                                      <p:to>
                                        <p:strVal val="visible"/>
                                      </p:to>
                                    </p:set>
                                    <p:anim calcmode="lin" valueType="num">
                                      <p:cBhvr additive="base">
                                        <p:cTn id="37" dur="500" fill="hold"/>
                                        <p:tgtEl>
                                          <p:spTgt spid="503"/>
                                        </p:tgtEl>
                                        <p:attrNameLst>
                                          <p:attrName>ppt_x</p:attrName>
                                        </p:attrNameLst>
                                      </p:cBhvr>
                                      <p:tavLst>
                                        <p:tav tm="0">
                                          <p:val>
                                            <p:strVal val="#ppt_x"/>
                                          </p:val>
                                        </p:tav>
                                        <p:tav tm="100000">
                                          <p:val>
                                            <p:strVal val="#ppt_x"/>
                                          </p:val>
                                        </p:tav>
                                      </p:tavLst>
                                    </p:anim>
                                    <p:anim calcmode="lin" valueType="num">
                                      <p:cBhvr additive="base">
                                        <p:cTn id="38"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99" grpId="0" animBg="1"/>
      <p:bldP spid="500" grpId="0" animBg="1"/>
      <p:bldP spid="501" grpId="0" animBg="1"/>
      <p:bldP spid="502" grpId="0" animBg="1"/>
      <p:bldP spid="50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latin typeface="Exo 2 Semi Bold"/>
              </a:rPr>
              <a:t>Problem 2: </a:t>
            </a:r>
            <a:r>
              <a:rPr lang="en-US" dirty="0" smtClean="0">
                <a:latin typeface="Exo 2 Semi Bold"/>
              </a:rPr>
              <a:t>(</a:t>
            </a:r>
            <a:r>
              <a:rPr lang="en-US" dirty="0" err="1">
                <a:latin typeface="Exo 2 Semi Bold"/>
              </a:rPr>
              <a:t>viele</a:t>
            </a:r>
            <a:r>
              <a:rPr lang="en-US" dirty="0">
                <a:latin typeface="Exo 2 Semi Bold"/>
              </a:rPr>
              <a:t>) </a:t>
            </a:r>
            <a:r>
              <a:rPr lang="en-US" dirty="0" err="1" smtClean="0">
                <a:latin typeface="Exo 2 Semi Bold"/>
              </a:rPr>
              <a:t>Passwörter</a:t>
            </a:r>
            <a:endParaRPr lang="de-DE" dirty="0"/>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14</a:t>
            </a:fld>
            <a:endParaRPr lang="de-DE"/>
          </a:p>
        </p:txBody>
      </p:sp>
      <p:sp>
        <p:nvSpPr>
          <p:cNvPr id="27" name="Textfeld 1">
            <a:extLst>
              <a:ext uri="{FF2B5EF4-FFF2-40B4-BE49-F238E27FC236}">
                <a16:creationId xmlns="" xmlns:a16="http://schemas.microsoft.com/office/drawing/2014/main" id="{7343C3F1-CE24-480A-8C79-022CE2D1CE51}"/>
              </a:ext>
            </a:extLst>
          </p:cNvPr>
          <p:cNvSpPr txBox="1"/>
          <p:nvPr/>
        </p:nvSpPr>
        <p:spPr>
          <a:xfrm>
            <a:off x="242985" y="1417070"/>
            <a:ext cx="7722428" cy="3077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420"/>
              </a:spcAft>
            </a:pPr>
            <a:r>
              <a:rPr lang="de-DE" sz="2000" dirty="0" smtClean="0">
                <a:solidFill>
                  <a:schemeClr val="accent2"/>
                </a:solidFill>
              </a:rPr>
              <a:t>Man </a:t>
            </a:r>
            <a:r>
              <a:rPr lang="de-DE" sz="2000" dirty="0">
                <a:solidFill>
                  <a:schemeClr val="accent2"/>
                </a:solidFill>
              </a:rPr>
              <a:t>muss sich VIELE Passwörter überlegen UND </a:t>
            </a:r>
            <a:r>
              <a:rPr lang="de-DE" sz="2000" dirty="0" smtClean="0">
                <a:solidFill>
                  <a:schemeClr val="accent2"/>
                </a:solidFill>
              </a:rPr>
              <a:t>merken</a:t>
            </a:r>
            <a:endParaRPr lang="de-DE" sz="2000" dirty="0">
              <a:solidFill>
                <a:schemeClr val="accent2"/>
              </a:solidFill>
            </a:endParaRPr>
          </a:p>
        </p:txBody>
      </p:sp>
      <p:sp>
        <p:nvSpPr>
          <p:cNvPr id="29" name="Pfeil: nach unten 28">
            <a:extLst>
              <a:ext uri="{FF2B5EF4-FFF2-40B4-BE49-F238E27FC236}">
                <a16:creationId xmlns="" xmlns:a16="http://schemas.microsoft.com/office/drawing/2014/main" id="{391D3F15-01B5-4C47-A550-1488F16BDAA3}"/>
              </a:ext>
            </a:extLst>
          </p:cNvPr>
          <p:cNvSpPr/>
          <p:nvPr/>
        </p:nvSpPr>
        <p:spPr>
          <a:xfrm>
            <a:off x="513110" y="1735194"/>
            <a:ext cx="397404" cy="774798"/>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30" name="Textfeld 29">
            <a:extLst>
              <a:ext uri="{FF2B5EF4-FFF2-40B4-BE49-F238E27FC236}">
                <a16:creationId xmlns="" xmlns:a16="http://schemas.microsoft.com/office/drawing/2014/main" id="{12A66B2F-8F13-4278-BD89-AC53E8692C65}"/>
              </a:ext>
            </a:extLst>
          </p:cNvPr>
          <p:cNvSpPr txBox="1"/>
          <p:nvPr/>
        </p:nvSpPr>
        <p:spPr>
          <a:xfrm>
            <a:off x="245333" y="2559913"/>
            <a:ext cx="27432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spcAft>
                <a:spcPts val="420"/>
              </a:spcAft>
            </a:pPr>
            <a:r>
              <a:rPr lang="de-DE" sz="2000">
                <a:solidFill>
                  <a:schemeClr val="accent2"/>
                </a:solidFill>
              </a:rPr>
              <a:t>Passwort-Manager?</a:t>
            </a:r>
          </a:p>
        </p:txBody>
      </p:sp>
      <p:sp>
        <p:nvSpPr>
          <p:cNvPr id="39" name="Textfeld 38">
            <a:extLst>
              <a:ext uri="{FF2B5EF4-FFF2-40B4-BE49-F238E27FC236}">
                <a16:creationId xmlns="" xmlns:a16="http://schemas.microsoft.com/office/drawing/2014/main" id="{C7CCCC41-C228-415A-B35C-706E53DB0C24}"/>
              </a:ext>
            </a:extLst>
          </p:cNvPr>
          <p:cNvSpPr txBox="1"/>
          <p:nvPr/>
        </p:nvSpPr>
        <p:spPr>
          <a:xfrm>
            <a:off x="2400918" y="2559984"/>
            <a:ext cx="27432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dirty="0">
                <a:solidFill>
                  <a:schemeClr val="accent2"/>
                </a:solidFill>
              </a:rPr>
              <a:t>Kann </a:t>
            </a:r>
            <a:r>
              <a:rPr lang="de-DE" sz="2000" dirty="0" smtClean="0">
                <a:solidFill>
                  <a:schemeClr val="accent2"/>
                </a:solidFill>
              </a:rPr>
              <a:t>helfen</a:t>
            </a:r>
            <a:endParaRPr lang="de-DE" dirty="0">
              <a:solidFill>
                <a:schemeClr val="accent2"/>
              </a:solidFill>
            </a:endParaRPr>
          </a:p>
        </p:txBody>
      </p:sp>
      <p:sp>
        <p:nvSpPr>
          <p:cNvPr id="40" name="Pfeil: nach unten 39">
            <a:extLst>
              <a:ext uri="{FF2B5EF4-FFF2-40B4-BE49-F238E27FC236}">
                <a16:creationId xmlns="" xmlns:a16="http://schemas.microsoft.com/office/drawing/2014/main" id="{74620CE3-5D91-4A0E-9DDC-4D32FCFC8774}"/>
              </a:ext>
            </a:extLst>
          </p:cNvPr>
          <p:cNvSpPr/>
          <p:nvPr/>
        </p:nvSpPr>
        <p:spPr>
          <a:xfrm>
            <a:off x="513433" y="2904756"/>
            <a:ext cx="397404" cy="774798"/>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41" name="Textfeld 40">
            <a:extLst>
              <a:ext uri="{FF2B5EF4-FFF2-40B4-BE49-F238E27FC236}">
                <a16:creationId xmlns="" xmlns:a16="http://schemas.microsoft.com/office/drawing/2014/main" id="{406A079D-49E2-4465-B9DC-7577ED3B64F5}"/>
              </a:ext>
            </a:extLst>
          </p:cNvPr>
          <p:cNvSpPr txBox="1"/>
          <p:nvPr/>
        </p:nvSpPr>
        <p:spPr>
          <a:xfrm>
            <a:off x="245552" y="3714946"/>
            <a:ext cx="2910386" cy="6155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dirty="0">
                <a:solidFill>
                  <a:schemeClr val="accent2"/>
                </a:solidFill>
              </a:rPr>
              <a:t>ABER: Muss </a:t>
            </a:r>
            <a:r>
              <a:rPr lang="de-DE" sz="2000" dirty="0" smtClean="0">
                <a:solidFill>
                  <a:schemeClr val="accent2"/>
                </a:solidFill>
              </a:rPr>
              <a:t>erst installiert und eingerichtet werden</a:t>
            </a:r>
            <a:endParaRPr lang="de-DE" dirty="0">
              <a:solidFill>
                <a:schemeClr val="accent2"/>
              </a:solidFill>
            </a:endParaRPr>
          </a:p>
        </p:txBody>
      </p:sp>
      <p:sp>
        <p:nvSpPr>
          <p:cNvPr id="43" name="Pfeil: nach unten 42">
            <a:extLst>
              <a:ext uri="{FF2B5EF4-FFF2-40B4-BE49-F238E27FC236}">
                <a16:creationId xmlns="" xmlns:a16="http://schemas.microsoft.com/office/drawing/2014/main" id="{6A8DE31F-C3DC-4851-B45B-E4094E8C9148}"/>
              </a:ext>
            </a:extLst>
          </p:cNvPr>
          <p:cNvSpPr/>
          <p:nvPr/>
        </p:nvSpPr>
        <p:spPr>
          <a:xfrm rot="-5400000">
            <a:off x="3535332" y="3616756"/>
            <a:ext cx="397404" cy="774798"/>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32" name="Rechteck 31">
            <a:extLst>
              <a:ext uri="{FF2B5EF4-FFF2-40B4-BE49-F238E27FC236}">
                <a16:creationId xmlns="" xmlns:a16="http://schemas.microsoft.com/office/drawing/2014/main" id="{1B0B3E41-0DB3-4979-A1A5-06EA0B7D7887}"/>
              </a:ext>
            </a:extLst>
          </p:cNvPr>
          <p:cNvSpPr/>
          <p:nvPr/>
        </p:nvSpPr>
        <p:spPr>
          <a:xfrm>
            <a:off x="4320875" y="3190462"/>
            <a:ext cx="1879414" cy="14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2000" dirty="0">
                <a:solidFill>
                  <a:schemeClr val="accent2"/>
                </a:solidFill>
              </a:rPr>
              <a:t>Mehr Sicherheit </a:t>
            </a:r>
            <a:r>
              <a:rPr lang="de-DE" sz="2000" dirty="0" smtClean="0">
                <a:solidFill>
                  <a:schemeClr val="accent2"/>
                </a:solidFill>
              </a:rPr>
              <a:t>sollte nicht </a:t>
            </a:r>
            <a:r>
              <a:rPr lang="de-DE" sz="2000" dirty="0">
                <a:solidFill>
                  <a:schemeClr val="accent2"/>
                </a:solidFill>
              </a:rPr>
              <a:t>durch mehr Aufwand geschehen </a:t>
            </a:r>
          </a:p>
        </p:txBody>
      </p:sp>
      <p:sp>
        <p:nvSpPr>
          <p:cNvPr id="20" name="Rechteck 19">
            <a:extLst>
              <a:ext uri="{FF2B5EF4-FFF2-40B4-BE49-F238E27FC236}">
                <a16:creationId xmlns="" xmlns:a16="http://schemas.microsoft.com/office/drawing/2014/main" id="{8C75EDC8-D2EC-4DB2-9C60-96D08431ED3F}"/>
              </a:ext>
            </a:extLst>
          </p:cNvPr>
          <p:cNvSpPr/>
          <p:nvPr/>
        </p:nvSpPr>
        <p:spPr>
          <a:xfrm>
            <a:off x="6500154" y="3190452"/>
            <a:ext cx="1879415" cy="14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2000">
                <a:solidFill>
                  <a:schemeClr val="accent2"/>
                </a:solidFill>
                <a:ea typeface="+mn-lt"/>
                <a:cs typeface="+mn-lt"/>
              </a:rPr>
              <a:t>Jeglicher Mehraufwand ist für den Endverbraucher abschreckend.</a:t>
            </a:r>
            <a:endParaRPr lang="en-US" sz="2000">
              <a:solidFill>
                <a:schemeClr val="accent2"/>
              </a:solidFill>
              <a:ea typeface="+mn-lt"/>
              <a:cs typeface="+mn-lt"/>
            </a:endParaRPr>
          </a:p>
        </p:txBody>
      </p:sp>
    </p:spTree>
    <p:extLst>
      <p:ext uri="{BB962C8B-B14F-4D97-AF65-F5344CB8AC3E}">
        <p14:creationId xmlns:p14="http://schemas.microsoft.com/office/powerpoint/2010/main" xmlns="" val="330925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additive="base">
                                        <p:cTn id="37" dur="500" fill="hold"/>
                                        <p:tgtEl>
                                          <p:spTgt spid="41"/>
                                        </p:tgtEl>
                                        <p:attrNameLst>
                                          <p:attrName>ppt_x</p:attrName>
                                        </p:attrNameLst>
                                      </p:cBhvr>
                                      <p:tavLst>
                                        <p:tav tm="0">
                                          <p:val>
                                            <p:strVal val="#ppt_x"/>
                                          </p:val>
                                        </p:tav>
                                        <p:tav tm="100000">
                                          <p:val>
                                            <p:strVal val="#ppt_x"/>
                                          </p:val>
                                        </p:tav>
                                      </p:tavLst>
                                    </p:anim>
                                    <p:anim calcmode="lin" valueType="num">
                                      <p:cBhvr additive="base">
                                        <p:cTn id="3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anim calcmode="lin" valueType="num">
                                      <p:cBhvr additive="base">
                                        <p:cTn id="43" dur="500" fill="hold"/>
                                        <p:tgtEl>
                                          <p:spTgt spid="43"/>
                                        </p:tgtEl>
                                        <p:attrNameLst>
                                          <p:attrName>ppt_x</p:attrName>
                                        </p:attrNameLst>
                                      </p:cBhvr>
                                      <p:tavLst>
                                        <p:tav tm="0">
                                          <p:val>
                                            <p:strVal val="#ppt_x"/>
                                          </p:val>
                                        </p:tav>
                                        <p:tav tm="100000">
                                          <p:val>
                                            <p:strVal val="#ppt_x"/>
                                          </p:val>
                                        </p:tav>
                                      </p:tavLst>
                                    </p:anim>
                                    <p:anim calcmode="lin" valueType="num">
                                      <p:cBhvr additive="base">
                                        <p:cTn id="4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additive="base">
                                        <p:cTn id="49" dur="500" fill="hold"/>
                                        <p:tgtEl>
                                          <p:spTgt spid="32"/>
                                        </p:tgtEl>
                                        <p:attrNameLst>
                                          <p:attrName>ppt_x</p:attrName>
                                        </p:attrNameLst>
                                      </p:cBhvr>
                                      <p:tavLst>
                                        <p:tav tm="0">
                                          <p:val>
                                            <p:strVal val="#ppt_x"/>
                                          </p:val>
                                        </p:tav>
                                        <p:tav tm="100000">
                                          <p:val>
                                            <p:strVal val="#ppt_x"/>
                                          </p:val>
                                        </p:tav>
                                      </p:tavLst>
                                    </p:anim>
                                    <p:anim calcmode="lin" valueType="num">
                                      <p:cBhvr additive="base">
                                        <p:cTn id="5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animBg="1"/>
      <p:bldP spid="30" grpId="0"/>
      <p:bldP spid="39" grpId="0"/>
      <p:bldP spid="40" grpId="0" animBg="1"/>
      <p:bldP spid="41" grpId="0"/>
      <p:bldP spid="43" grpId="0" animBg="1"/>
      <p:bldP spid="32"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48992" y="361564"/>
            <a:ext cx="6480000" cy="647278"/>
          </a:xfrm>
        </p:spPr>
        <p:txBody>
          <a:bodyPr/>
          <a:lstStyle/>
          <a:p>
            <a:r>
              <a:rPr lang="en-US" dirty="0" smtClean="0">
                <a:latin typeface="Exo 2 Semi Bold"/>
              </a:rPr>
              <a:t>Problem: </a:t>
            </a:r>
            <a:r>
              <a:rPr lang="en-US" dirty="0" err="1" smtClean="0">
                <a:latin typeface="Exo 2 Semi Bold"/>
              </a:rPr>
              <a:t>Passwörter</a:t>
            </a:r>
            <a:r>
              <a:rPr lang="en-US" dirty="0" smtClean="0">
                <a:latin typeface="Exo 2 Semi Bold"/>
              </a:rPr>
              <a:t> </a:t>
            </a:r>
            <a:r>
              <a:rPr lang="en-US" dirty="0" err="1" smtClean="0">
                <a:latin typeface="Exo 2 Semi Bold"/>
              </a:rPr>
              <a:t>speichern</a:t>
            </a:r>
            <a:endParaRPr lang="de-DE" dirty="0"/>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15</a:t>
            </a:fld>
            <a:endParaRPr lang="de-DE"/>
          </a:p>
        </p:txBody>
      </p:sp>
      <p:sp>
        <p:nvSpPr>
          <p:cNvPr id="9" name="Textfeld 8">
            <a:extLst>
              <a:ext uri="{FF2B5EF4-FFF2-40B4-BE49-F238E27FC236}">
                <a16:creationId xmlns="" xmlns:a16="http://schemas.microsoft.com/office/drawing/2014/main" id="{41AE7CBD-1321-4FF8-8E18-9F5A24647389}"/>
              </a:ext>
            </a:extLst>
          </p:cNvPr>
          <p:cNvSpPr txBox="1"/>
          <p:nvPr/>
        </p:nvSpPr>
        <p:spPr>
          <a:xfrm>
            <a:off x="380775" y="1437052"/>
            <a:ext cx="641375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dirty="0" smtClean="0">
                <a:solidFill>
                  <a:schemeClr val="accent2"/>
                </a:solidFill>
              </a:rPr>
              <a:t>Passwörter </a:t>
            </a:r>
            <a:r>
              <a:rPr lang="de-DE" sz="2000" dirty="0">
                <a:solidFill>
                  <a:schemeClr val="accent2"/>
                </a:solidFill>
              </a:rPr>
              <a:t>basieren auf einem </a:t>
            </a:r>
            <a:r>
              <a:rPr lang="de-DE" sz="2000" dirty="0" err="1">
                <a:solidFill>
                  <a:schemeClr val="accent2"/>
                </a:solidFill>
              </a:rPr>
              <a:t>Shared</a:t>
            </a:r>
            <a:r>
              <a:rPr lang="de-DE" sz="2000" dirty="0">
                <a:solidFill>
                  <a:schemeClr val="accent2"/>
                </a:solidFill>
              </a:rPr>
              <a:t> Secret</a:t>
            </a:r>
          </a:p>
        </p:txBody>
      </p:sp>
      <p:pic>
        <p:nvPicPr>
          <p:cNvPr id="10" name="Grafik 10" descr="Verwirrte Person mit einfarbiger Füllung">
            <a:extLst>
              <a:ext uri="{FF2B5EF4-FFF2-40B4-BE49-F238E27FC236}">
                <a16:creationId xmlns="" xmlns:a16="http://schemas.microsoft.com/office/drawing/2014/main" id="{273B9CE7-9E53-48DC-BA56-3E8FD52B3BBF}"/>
              </a:ext>
            </a:extLst>
          </p:cNvPr>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380518" y="2424473"/>
            <a:ext cx="914888" cy="914400"/>
          </a:xfrm>
          <a:prstGeom prst="rect">
            <a:avLst/>
          </a:prstGeom>
        </p:spPr>
      </p:pic>
      <p:pic>
        <p:nvPicPr>
          <p:cNvPr id="11" name="Grafik 11" descr="Synchronisierende Cloud mit einfarbiger Füllung">
            <a:extLst>
              <a:ext uri="{FF2B5EF4-FFF2-40B4-BE49-F238E27FC236}">
                <a16:creationId xmlns="" xmlns:a16="http://schemas.microsoft.com/office/drawing/2014/main" id="{52B5E47C-3518-411A-932D-D592C33B717D}"/>
              </a:ext>
            </a:extLst>
          </p:cNvPr>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3676581" y="2444766"/>
            <a:ext cx="914888" cy="914400"/>
          </a:xfrm>
          <a:prstGeom prst="rect">
            <a:avLst/>
          </a:prstGeom>
        </p:spPr>
      </p:pic>
      <p:sp>
        <p:nvSpPr>
          <p:cNvPr id="12" name="Textfeld 11">
            <a:extLst>
              <a:ext uri="{FF2B5EF4-FFF2-40B4-BE49-F238E27FC236}">
                <a16:creationId xmlns="" xmlns:a16="http://schemas.microsoft.com/office/drawing/2014/main" id="{D5A78C6D-A308-4E97-969E-E48BA09C5B16}"/>
              </a:ext>
            </a:extLst>
          </p:cNvPr>
          <p:cNvSpPr txBox="1"/>
          <p:nvPr/>
        </p:nvSpPr>
        <p:spPr>
          <a:xfrm>
            <a:off x="435665" y="3433398"/>
            <a:ext cx="1253306" cy="69762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1400">
                <a:solidFill>
                  <a:schemeClr val="accent2"/>
                </a:solidFill>
              </a:rPr>
              <a:t>Nutzer:</a:t>
            </a:r>
            <a:endParaRPr lang="de-DE" sz="1400" dirty="0">
              <a:solidFill>
                <a:schemeClr val="accent2"/>
              </a:solidFill>
            </a:endParaRPr>
          </a:p>
          <a:p>
            <a:pPr>
              <a:spcAft>
                <a:spcPts val="420"/>
              </a:spcAft>
            </a:pPr>
            <a:r>
              <a:rPr lang="de-DE" sz="1400">
                <a:solidFill>
                  <a:schemeClr val="accent2"/>
                </a:solidFill>
              </a:rPr>
              <a:t>Kennt Passwort für sein Konto</a:t>
            </a:r>
            <a:endParaRPr lang="de-DE" sz="1400" dirty="0">
              <a:solidFill>
                <a:schemeClr val="accent2"/>
              </a:solidFill>
            </a:endParaRPr>
          </a:p>
        </p:txBody>
      </p:sp>
      <p:sp>
        <p:nvSpPr>
          <p:cNvPr id="13" name="Textfeld 12">
            <a:extLst>
              <a:ext uri="{FF2B5EF4-FFF2-40B4-BE49-F238E27FC236}">
                <a16:creationId xmlns="" xmlns:a16="http://schemas.microsoft.com/office/drawing/2014/main" id="{1C259923-0D02-4463-9A97-ED6458689664}"/>
              </a:ext>
            </a:extLst>
          </p:cNvPr>
          <p:cNvSpPr txBox="1"/>
          <p:nvPr/>
        </p:nvSpPr>
        <p:spPr>
          <a:xfrm>
            <a:off x="3677275" y="3433398"/>
            <a:ext cx="1253306" cy="112851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1400">
                <a:solidFill>
                  <a:schemeClr val="accent2"/>
                </a:solidFill>
              </a:rPr>
              <a:t>Server:</a:t>
            </a:r>
            <a:endParaRPr lang="de-DE" sz="1400" dirty="0">
              <a:solidFill>
                <a:schemeClr val="accent2"/>
              </a:solidFill>
            </a:endParaRPr>
          </a:p>
          <a:p>
            <a:pPr>
              <a:spcAft>
                <a:spcPts val="420"/>
              </a:spcAft>
            </a:pPr>
            <a:r>
              <a:rPr lang="de-DE" sz="1400">
                <a:solidFill>
                  <a:schemeClr val="accent2"/>
                </a:solidFill>
              </a:rPr>
              <a:t>Speichert Passwort für entsprechendes Konto</a:t>
            </a:r>
            <a:endParaRPr lang="de-DE" sz="1400" dirty="0">
              <a:solidFill>
                <a:schemeClr val="accent2"/>
              </a:solidFill>
            </a:endParaRPr>
          </a:p>
        </p:txBody>
      </p:sp>
      <p:sp>
        <p:nvSpPr>
          <p:cNvPr id="16" name="Pfeil: nach links und rechts 15">
            <a:extLst>
              <a:ext uri="{FF2B5EF4-FFF2-40B4-BE49-F238E27FC236}">
                <a16:creationId xmlns="" xmlns:a16="http://schemas.microsoft.com/office/drawing/2014/main" id="{FFF829F1-02A1-4B2A-8691-D9F5E1E12F51}"/>
              </a:ext>
            </a:extLst>
          </p:cNvPr>
          <p:cNvSpPr/>
          <p:nvPr/>
        </p:nvSpPr>
        <p:spPr>
          <a:xfrm>
            <a:off x="1525332" y="2643407"/>
            <a:ext cx="1920464" cy="484632"/>
          </a:xfrm>
          <a:prstGeom prst="lef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7" name="Pfeil: nach rechts 16">
            <a:extLst>
              <a:ext uri="{FF2B5EF4-FFF2-40B4-BE49-F238E27FC236}">
                <a16:creationId xmlns="" xmlns:a16="http://schemas.microsoft.com/office/drawing/2014/main" id="{817FD66E-AB2B-4457-A1C3-315A92EA112C}"/>
              </a:ext>
            </a:extLst>
          </p:cNvPr>
          <p:cNvSpPr/>
          <p:nvPr/>
        </p:nvSpPr>
        <p:spPr>
          <a:xfrm>
            <a:off x="4711112" y="2644227"/>
            <a:ext cx="1256070"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8" name="Rechteck 17">
            <a:extLst>
              <a:ext uri="{FF2B5EF4-FFF2-40B4-BE49-F238E27FC236}">
                <a16:creationId xmlns="" xmlns:a16="http://schemas.microsoft.com/office/drawing/2014/main" id="{4C8307D9-F393-4A39-A5B6-885C4400AD39}"/>
              </a:ext>
            </a:extLst>
          </p:cNvPr>
          <p:cNvSpPr/>
          <p:nvPr/>
        </p:nvSpPr>
        <p:spPr>
          <a:xfrm>
            <a:off x="6192234" y="2125762"/>
            <a:ext cx="2451697" cy="15506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accent2"/>
                </a:solidFill>
              </a:rPr>
              <a:t>Angriff auf Server bietet Möglichkeit Passwort des Nutzers zu erhalten.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grpId="0" nodeType="clickEffect">
                                  <p:stCondLst>
                                    <p:cond delay="0"/>
                                  </p:stCondLst>
                                  <p:iterate type="lt">
                                    <p:tmPct val="2000"/>
                                  </p:iterate>
                                  <p:childTnLst>
                                    <p:animEffect transition="out" filter="wipe(down)">
                                      <p:cBhvr>
                                        <p:cTn id="6" dur="180" accel="50000">
                                          <p:stCondLst>
                                            <p:cond delay="1820"/>
                                          </p:stCondLst>
                                        </p:cTn>
                                        <p:tgtEl>
                                          <p:spTgt spid="18">
                                            <p:txEl>
                                              <p:pRg st="0" end="0"/>
                                            </p:txEl>
                                          </p:spTgt>
                                        </p:tgtEl>
                                      </p:cBhvr>
                                    </p:animEffect>
                                    <p:anim calcmode="lin" valueType="num">
                                      <p:cBhvr>
                                        <p:cTn id="7" dur="1822" tmFilter="0,0; 0.14,0.31; 0.43,0.73; 0.71,0.91; 1.0,1.0">
                                          <p:stCondLst>
                                            <p:cond delay="0"/>
                                          </p:stCondLst>
                                        </p:cTn>
                                        <p:tgtEl>
                                          <p:spTgt spid="18">
                                            <p:txEl>
                                              <p:pRg st="0" end="0"/>
                                            </p:txEl>
                                          </p:spTgt>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18">
                                            <p:txEl>
                                              <p:pRg st="0" end="0"/>
                                            </p:txEl>
                                          </p:spTgt>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18">
                                            <p:txEl>
                                              <p:pRg st="0" end="0"/>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18">
                                            <p:txEl>
                                              <p:pRg st="0" end="0"/>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18">
                                            <p:txEl>
                                              <p:pRg st="0" end="0"/>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18">
                                            <p:txEl>
                                              <p:pRg st="0" end="0"/>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18">
                                            <p:txEl>
                                              <p:pRg st="0" end="0"/>
                                            </p:txEl>
                                          </p:spTgt>
                                        </p:tgtEl>
                                        <p:attrNameLst>
                                          <p:attrName>ppt_y</p:attrName>
                                        </p:attrNameLst>
                                      </p:cBhvr>
                                      <p:tavLst>
                                        <p:tav tm="0">
                                          <p:val>
                                            <p:strVal val="ppt_y"/>
                                          </p:val>
                                        </p:tav>
                                        <p:tav tm="100000">
                                          <p:val>
                                            <p:strVal val="ppt_y+ppt_h"/>
                                          </p:val>
                                        </p:tav>
                                      </p:tavLst>
                                    </p:anim>
                                    <p:animScale>
                                      <p:cBhvr>
                                        <p:cTn id="14" dur="26">
                                          <p:stCondLst>
                                            <p:cond delay="620"/>
                                          </p:stCondLst>
                                        </p:cTn>
                                        <p:tgtEl>
                                          <p:spTgt spid="18">
                                            <p:txEl>
                                              <p:pRg st="0" end="0"/>
                                            </p:txEl>
                                          </p:spTgt>
                                        </p:tgtEl>
                                      </p:cBhvr>
                                      <p:to x="100000" y="60000"/>
                                    </p:animScale>
                                    <p:animScale>
                                      <p:cBhvr>
                                        <p:cTn id="15" dur="166" decel="50000">
                                          <p:stCondLst>
                                            <p:cond delay="646"/>
                                          </p:stCondLst>
                                        </p:cTn>
                                        <p:tgtEl>
                                          <p:spTgt spid="18">
                                            <p:txEl>
                                              <p:pRg st="0" end="0"/>
                                            </p:txEl>
                                          </p:spTgt>
                                        </p:tgtEl>
                                      </p:cBhvr>
                                      <p:to x="100000" y="100000"/>
                                    </p:animScale>
                                    <p:animScale>
                                      <p:cBhvr>
                                        <p:cTn id="16" dur="26">
                                          <p:stCondLst>
                                            <p:cond delay="1312"/>
                                          </p:stCondLst>
                                        </p:cTn>
                                        <p:tgtEl>
                                          <p:spTgt spid="18">
                                            <p:txEl>
                                              <p:pRg st="0" end="0"/>
                                            </p:txEl>
                                          </p:spTgt>
                                        </p:tgtEl>
                                      </p:cBhvr>
                                      <p:to x="100000" y="80000"/>
                                    </p:animScale>
                                    <p:animScale>
                                      <p:cBhvr>
                                        <p:cTn id="17" dur="166" decel="50000">
                                          <p:stCondLst>
                                            <p:cond delay="1338"/>
                                          </p:stCondLst>
                                        </p:cTn>
                                        <p:tgtEl>
                                          <p:spTgt spid="18">
                                            <p:txEl>
                                              <p:pRg st="0" end="0"/>
                                            </p:txEl>
                                          </p:spTgt>
                                        </p:tgtEl>
                                      </p:cBhvr>
                                      <p:to x="100000" y="100000"/>
                                    </p:animScale>
                                    <p:animScale>
                                      <p:cBhvr>
                                        <p:cTn id="18" dur="26">
                                          <p:stCondLst>
                                            <p:cond delay="1642"/>
                                          </p:stCondLst>
                                        </p:cTn>
                                        <p:tgtEl>
                                          <p:spTgt spid="18">
                                            <p:txEl>
                                              <p:pRg st="0" end="0"/>
                                            </p:txEl>
                                          </p:spTgt>
                                        </p:tgtEl>
                                      </p:cBhvr>
                                      <p:to x="100000" y="90000"/>
                                    </p:animScale>
                                    <p:animScale>
                                      <p:cBhvr>
                                        <p:cTn id="19" dur="166" decel="50000">
                                          <p:stCondLst>
                                            <p:cond delay="1668"/>
                                          </p:stCondLst>
                                        </p:cTn>
                                        <p:tgtEl>
                                          <p:spTgt spid="18">
                                            <p:txEl>
                                              <p:pRg st="0" end="0"/>
                                            </p:txEl>
                                          </p:spTgt>
                                        </p:tgtEl>
                                      </p:cBhvr>
                                      <p:to x="100000" y="100000"/>
                                    </p:animScale>
                                    <p:animScale>
                                      <p:cBhvr>
                                        <p:cTn id="20" dur="26">
                                          <p:stCondLst>
                                            <p:cond delay="1808"/>
                                          </p:stCondLst>
                                        </p:cTn>
                                        <p:tgtEl>
                                          <p:spTgt spid="18">
                                            <p:txEl>
                                              <p:pRg st="0" end="0"/>
                                            </p:txEl>
                                          </p:spTgt>
                                        </p:tgtEl>
                                      </p:cBhvr>
                                      <p:to x="100000" y="95000"/>
                                    </p:animScale>
                                    <p:animScale>
                                      <p:cBhvr>
                                        <p:cTn id="21" dur="166" decel="50000">
                                          <p:stCondLst>
                                            <p:cond delay="1834"/>
                                          </p:stCondLst>
                                        </p:cTn>
                                        <p:tgtEl>
                                          <p:spTgt spid="18">
                                            <p:txEl>
                                              <p:pRg st="0" end="0"/>
                                            </p:txEl>
                                          </p:spTgt>
                                        </p:tgtEl>
                                      </p:cBhvr>
                                      <p:to x="100000" y="100000"/>
                                    </p:animScale>
                                    <p:set>
                                      <p:cBhvr>
                                        <p:cTn id="22" dur="1" fill="hold">
                                          <p:stCondLst>
                                            <p:cond delay="1999"/>
                                          </p:stCondLst>
                                        </p:cTn>
                                        <p:tgtEl>
                                          <p:spTgt spid="18">
                                            <p:txEl>
                                              <p:pRg st="0" end="0"/>
                                            </p:txEl>
                                          </p:spTgt>
                                        </p:tgtEl>
                                        <p:attrNameLst>
                                          <p:attrName>style.visibility</p:attrName>
                                        </p:attrNameLst>
                                      </p:cBhvr>
                                      <p:to>
                                        <p:strVal val="hidden"/>
                                      </p:to>
                                    </p:set>
                                  </p:childTnLst>
                                </p:cTn>
                              </p:par>
                              <p:par>
                                <p:cTn id="23" presetID="26" presetClass="exit" presetSubtype="0" fill="hold" grpId="0" nodeType="withEffect">
                                  <p:stCondLst>
                                    <p:cond delay="0"/>
                                  </p:stCondLst>
                                  <p:iterate type="lt">
                                    <p:tmPct val="2000"/>
                                  </p:iterate>
                                  <p:childTnLst>
                                    <p:animEffect transition="out" filter="wipe(down)">
                                      <p:cBhvr>
                                        <p:cTn id="24" dur="180" accel="50000">
                                          <p:stCondLst>
                                            <p:cond delay="1820"/>
                                          </p:stCondLst>
                                        </p:cTn>
                                        <p:tgtEl>
                                          <p:spTgt spid="18">
                                            <p:bg/>
                                          </p:spTgt>
                                        </p:tgtEl>
                                      </p:cBhvr>
                                    </p:animEffect>
                                    <p:anim calcmode="lin" valueType="num">
                                      <p:cBhvr>
                                        <p:cTn id="25" dur="1822" tmFilter="0,0; 0.14,0.31; 0.43,0.73; 0.71,0.91; 1.0,1.0">
                                          <p:stCondLst>
                                            <p:cond delay="0"/>
                                          </p:stCondLst>
                                        </p:cTn>
                                        <p:tgtEl>
                                          <p:spTgt spid="18">
                                            <p:bg/>
                                          </p:spTgt>
                                        </p:tgtEl>
                                        <p:attrNameLst>
                                          <p:attrName>ppt_x</p:attrName>
                                        </p:attrNameLst>
                                      </p:cBhvr>
                                      <p:tavLst>
                                        <p:tav tm="0">
                                          <p:val>
                                            <p:strVal val="ppt_x"/>
                                          </p:val>
                                        </p:tav>
                                        <p:tav tm="100000">
                                          <p:val>
                                            <p:strVal val="#ppt_x+0.25"/>
                                          </p:val>
                                        </p:tav>
                                      </p:tavLst>
                                    </p:anim>
                                    <p:anim calcmode="lin" valueType="num">
                                      <p:cBhvr>
                                        <p:cTn id="26" dur="178">
                                          <p:stCondLst>
                                            <p:cond delay="1822"/>
                                          </p:stCondLst>
                                        </p:cTn>
                                        <p:tgtEl>
                                          <p:spTgt spid="18">
                                            <p:bg/>
                                          </p:spTgt>
                                        </p:tgtEl>
                                        <p:attrNameLst>
                                          <p:attrName>ppt_x</p:attrName>
                                        </p:attrNameLst>
                                      </p:cBhvr>
                                      <p:tavLst>
                                        <p:tav tm="0">
                                          <p:val>
                                            <p:strVal val="ppt_x"/>
                                          </p:val>
                                        </p:tav>
                                        <p:tav tm="100000">
                                          <p:val>
                                            <p:strVal val="ppt_x"/>
                                          </p:val>
                                        </p:tav>
                                      </p:tavLst>
                                    </p:anim>
                                    <p:anim calcmode="lin" valueType="num">
                                      <p:cBhvr>
                                        <p:cTn id="27" dur="664" tmFilter="0.0,0.0;0.25,0.07;0.50,0.2;0.75,0.467;1.0,1.0">
                                          <p:stCondLst>
                                            <p:cond delay="0"/>
                                          </p:stCondLst>
                                        </p:cTn>
                                        <p:tgtEl>
                                          <p:spTgt spid="18">
                                            <p:bg/>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28" dur="664" tmFilter="0, 0; 0.125,0.2665; 0.25,0.4; 0.375,0.465; 0.5,0.5;  0.625,0.535; 0.75,0.6; 0.875,0.7335; 1,1">
                                          <p:stCondLst>
                                            <p:cond delay="664"/>
                                          </p:stCondLst>
                                        </p:cTn>
                                        <p:tgtEl>
                                          <p:spTgt spid="18">
                                            <p:bg/>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29" dur="332" tmFilter="0, 0; 0.125,0.2665; 0.25,0.4; 0.375,0.465; 0.5,0.5;  0.625,0.535; 0.75,0.6; 0.875,0.7335; 1,1">
                                          <p:stCondLst>
                                            <p:cond delay="1324"/>
                                          </p:stCondLst>
                                        </p:cTn>
                                        <p:tgtEl>
                                          <p:spTgt spid="18">
                                            <p:bg/>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0" dur="164" tmFilter="0, 0; 0.125,0.2665; 0.25,0.4; 0.375,0.465; 0.5,0.5;  0.625,0.535; 0.75,0.6; 0.875,0.7335; 1,1">
                                          <p:stCondLst>
                                            <p:cond delay="1656"/>
                                          </p:stCondLst>
                                        </p:cTn>
                                        <p:tgtEl>
                                          <p:spTgt spid="18">
                                            <p:bg/>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1" dur="180" accel="50000">
                                          <p:stCondLst>
                                            <p:cond delay="1820"/>
                                          </p:stCondLst>
                                        </p:cTn>
                                        <p:tgtEl>
                                          <p:spTgt spid="18">
                                            <p:bg/>
                                          </p:spTgt>
                                        </p:tgtEl>
                                        <p:attrNameLst>
                                          <p:attrName>ppt_y</p:attrName>
                                        </p:attrNameLst>
                                      </p:cBhvr>
                                      <p:tavLst>
                                        <p:tav tm="0">
                                          <p:val>
                                            <p:strVal val="ppt_y"/>
                                          </p:val>
                                        </p:tav>
                                        <p:tav tm="100000">
                                          <p:val>
                                            <p:strVal val="ppt_y+ppt_h"/>
                                          </p:val>
                                        </p:tav>
                                      </p:tavLst>
                                    </p:anim>
                                    <p:animScale>
                                      <p:cBhvr>
                                        <p:cTn id="32" dur="26">
                                          <p:stCondLst>
                                            <p:cond delay="620"/>
                                          </p:stCondLst>
                                        </p:cTn>
                                        <p:tgtEl>
                                          <p:spTgt spid="18">
                                            <p:bg/>
                                          </p:spTgt>
                                        </p:tgtEl>
                                      </p:cBhvr>
                                      <p:to x="100000" y="60000"/>
                                    </p:animScale>
                                    <p:animScale>
                                      <p:cBhvr>
                                        <p:cTn id="33" dur="166" decel="50000">
                                          <p:stCondLst>
                                            <p:cond delay="646"/>
                                          </p:stCondLst>
                                        </p:cTn>
                                        <p:tgtEl>
                                          <p:spTgt spid="18">
                                            <p:bg/>
                                          </p:spTgt>
                                        </p:tgtEl>
                                      </p:cBhvr>
                                      <p:to x="100000" y="100000"/>
                                    </p:animScale>
                                    <p:animScale>
                                      <p:cBhvr>
                                        <p:cTn id="34" dur="26">
                                          <p:stCondLst>
                                            <p:cond delay="1312"/>
                                          </p:stCondLst>
                                        </p:cTn>
                                        <p:tgtEl>
                                          <p:spTgt spid="18">
                                            <p:bg/>
                                          </p:spTgt>
                                        </p:tgtEl>
                                      </p:cBhvr>
                                      <p:to x="100000" y="80000"/>
                                    </p:animScale>
                                    <p:animScale>
                                      <p:cBhvr>
                                        <p:cTn id="35" dur="166" decel="50000">
                                          <p:stCondLst>
                                            <p:cond delay="1338"/>
                                          </p:stCondLst>
                                        </p:cTn>
                                        <p:tgtEl>
                                          <p:spTgt spid="18">
                                            <p:bg/>
                                          </p:spTgt>
                                        </p:tgtEl>
                                      </p:cBhvr>
                                      <p:to x="100000" y="100000"/>
                                    </p:animScale>
                                    <p:animScale>
                                      <p:cBhvr>
                                        <p:cTn id="36" dur="26">
                                          <p:stCondLst>
                                            <p:cond delay="1642"/>
                                          </p:stCondLst>
                                        </p:cTn>
                                        <p:tgtEl>
                                          <p:spTgt spid="18">
                                            <p:bg/>
                                          </p:spTgt>
                                        </p:tgtEl>
                                      </p:cBhvr>
                                      <p:to x="100000" y="90000"/>
                                    </p:animScale>
                                    <p:animScale>
                                      <p:cBhvr>
                                        <p:cTn id="37" dur="166" decel="50000">
                                          <p:stCondLst>
                                            <p:cond delay="1668"/>
                                          </p:stCondLst>
                                        </p:cTn>
                                        <p:tgtEl>
                                          <p:spTgt spid="18">
                                            <p:bg/>
                                          </p:spTgt>
                                        </p:tgtEl>
                                      </p:cBhvr>
                                      <p:to x="100000" y="100000"/>
                                    </p:animScale>
                                    <p:animScale>
                                      <p:cBhvr>
                                        <p:cTn id="38" dur="26">
                                          <p:stCondLst>
                                            <p:cond delay="1808"/>
                                          </p:stCondLst>
                                        </p:cTn>
                                        <p:tgtEl>
                                          <p:spTgt spid="18">
                                            <p:bg/>
                                          </p:spTgt>
                                        </p:tgtEl>
                                      </p:cBhvr>
                                      <p:to x="100000" y="95000"/>
                                    </p:animScale>
                                    <p:animScale>
                                      <p:cBhvr>
                                        <p:cTn id="39" dur="166" decel="50000">
                                          <p:stCondLst>
                                            <p:cond delay="1834"/>
                                          </p:stCondLst>
                                        </p:cTn>
                                        <p:tgtEl>
                                          <p:spTgt spid="18">
                                            <p:bg/>
                                          </p:spTgt>
                                        </p:tgtEl>
                                      </p:cBhvr>
                                      <p:to x="100000" y="100000"/>
                                    </p:animScale>
                                    <p:set>
                                      <p:cBhvr>
                                        <p:cTn id="40" dur="1" fill="hold">
                                          <p:stCondLst>
                                            <p:cond delay="1999"/>
                                          </p:stCondLst>
                                        </p:cTn>
                                        <p:tgtEl>
                                          <p:spTgt spid="18">
                                            <p:bg/>
                                          </p:spTgt>
                                        </p:tgtEl>
                                        <p:attrNameLst>
                                          <p:attrName>style.visibility</p:attrName>
                                        </p:attrNameLst>
                                      </p:cBhvr>
                                      <p:to>
                                        <p:strVal val="hidden"/>
                                      </p:to>
                                    </p:set>
                                  </p:childTnLst>
                                </p:cTn>
                              </p:par>
                              <p:par>
                                <p:cTn id="41" presetID="26" presetClass="exit" presetSubtype="0" fill="hold" grpId="0" nodeType="withEffect">
                                  <p:stCondLst>
                                    <p:cond delay="0"/>
                                  </p:stCondLst>
                                  <p:iterate type="lt">
                                    <p:tmPct val="2000"/>
                                  </p:iterate>
                                  <p:childTnLst>
                                    <p:animEffect transition="out" filter="wipe(down)">
                                      <p:cBhvr>
                                        <p:cTn id="42" dur="180" accel="50000">
                                          <p:stCondLst>
                                            <p:cond delay="1820"/>
                                          </p:stCondLst>
                                        </p:cTn>
                                        <p:tgtEl>
                                          <p:spTgt spid="17"/>
                                        </p:tgtEl>
                                      </p:cBhvr>
                                    </p:animEffect>
                                    <p:anim calcmode="lin" valueType="num">
                                      <p:cBhvr>
                                        <p:cTn id="43" dur="1822" tmFilter="0,0; 0.14,0.31; 0.43,0.73; 0.71,0.91; 1.0,1.0">
                                          <p:stCondLst>
                                            <p:cond delay="0"/>
                                          </p:stCondLst>
                                        </p:cTn>
                                        <p:tgtEl>
                                          <p:spTgt spid="17"/>
                                        </p:tgtEl>
                                        <p:attrNameLst>
                                          <p:attrName>ppt_x</p:attrName>
                                        </p:attrNameLst>
                                      </p:cBhvr>
                                      <p:tavLst>
                                        <p:tav tm="0">
                                          <p:val>
                                            <p:strVal val="ppt_x"/>
                                          </p:val>
                                        </p:tav>
                                        <p:tav tm="100000">
                                          <p:val>
                                            <p:strVal val="#ppt_x+0.25"/>
                                          </p:val>
                                        </p:tav>
                                      </p:tavLst>
                                    </p:anim>
                                    <p:anim calcmode="lin" valueType="num">
                                      <p:cBhvr>
                                        <p:cTn id="44" dur="178">
                                          <p:stCondLst>
                                            <p:cond delay="1822"/>
                                          </p:stCondLst>
                                        </p:cTn>
                                        <p:tgtEl>
                                          <p:spTgt spid="17"/>
                                        </p:tgtEl>
                                        <p:attrNameLst>
                                          <p:attrName>ppt_x</p:attrName>
                                        </p:attrNameLst>
                                      </p:cBhvr>
                                      <p:tavLst>
                                        <p:tav tm="0">
                                          <p:val>
                                            <p:strVal val="ppt_x"/>
                                          </p:val>
                                        </p:tav>
                                        <p:tav tm="100000">
                                          <p:val>
                                            <p:strVal val="ppt_x"/>
                                          </p:val>
                                        </p:tav>
                                      </p:tavLst>
                                    </p:anim>
                                    <p:anim calcmode="lin" valueType="num">
                                      <p:cBhvr>
                                        <p:cTn id="45" dur="664" tmFilter="0.0,0.0;0.25,0.07;0.50,0.2;0.75,0.467;1.0,1.0">
                                          <p:stCondLst>
                                            <p:cond delay="0"/>
                                          </p:stCondLst>
                                        </p:cTn>
                                        <p:tgtEl>
                                          <p:spTgt spid="17"/>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46" dur="664" tmFilter="0, 0; 0.125,0.2665; 0.25,0.4; 0.375,0.465; 0.5,0.5;  0.625,0.535; 0.75,0.6; 0.875,0.7335; 1,1">
                                          <p:stCondLst>
                                            <p:cond delay="664"/>
                                          </p:stCondLst>
                                        </p:cTn>
                                        <p:tgtEl>
                                          <p:spTgt spid="17"/>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47" dur="332" tmFilter="0, 0; 0.125,0.2665; 0.25,0.4; 0.375,0.465; 0.5,0.5;  0.625,0.535; 0.75,0.6; 0.875,0.7335; 1,1">
                                          <p:stCondLst>
                                            <p:cond delay="1324"/>
                                          </p:stCondLst>
                                        </p:cTn>
                                        <p:tgtEl>
                                          <p:spTgt spid="17"/>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48" dur="164" tmFilter="0, 0; 0.125,0.2665; 0.25,0.4; 0.375,0.465; 0.5,0.5;  0.625,0.535; 0.75,0.6; 0.875,0.7335; 1,1">
                                          <p:stCondLst>
                                            <p:cond delay="1656"/>
                                          </p:stCondLst>
                                        </p:cTn>
                                        <p:tgtEl>
                                          <p:spTgt spid="17"/>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49" dur="180" accel="50000">
                                          <p:stCondLst>
                                            <p:cond delay="1820"/>
                                          </p:stCondLst>
                                        </p:cTn>
                                        <p:tgtEl>
                                          <p:spTgt spid="17"/>
                                        </p:tgtEl>
                                        <p:attrNameLst>
                                          <p:attrName>ppt_y</p:attrName>
                                        </p:attrNameLst>
                                      </p:cBhvr>
                                      <p:tavLst>
                                        <p:tav tm="0">
                                          <p:val>
                                            <p:strVal val="ppt_y"/>
                                          </p:val>
                                        </p:tav>
                                        <p:tav tm="100000">
                                          <p:val>
                                            <p:strVal val="ppt_y+ppt_h"/>
                                          </p:val>
                                        </p:tav>
                                      </p:tavLst>
                                    </p:anim>
                                    <p:animScale>
                                      <p:cBhvr>
                                        <p:cTn id="50" dur="26">
                                          <p:stCondLst>
                                            <p:cond delay="620"/>
                                          </p:stCondLst>
                                        </p:cTn>
                                        <p:tgtEl>
                                          <p:spTgt spid="17"/>
                                        </p:tgtEl>
                                      </p:cBhvr>
                                      <p:to x="100000" y="60000"/>
                                    </p:animScale>
                                    <p:animScale>
                                      <p:cBhvr>
                                        <p:cTn id="51" dur="166" decel="50000">
                                          <p:stCondLst>
                                            <p:cond delay="646"/>
                                          </p:stCondLst>
                                        </p:cTn>
                                        <p:tgtEl>
                                          <p:spTgt spid="17"/>
                                        </p:tgtEl>
                                      </p:cBhvr>
                                      <p:to x="100000" y="100000"/>
                                    </p:animScale>
                                    <p:animScale>
                                      <p:cBhvr>
                                        <p:cTn id="52" dur="26">
                                          <p:stCondLst>
                                            <p:cond delay="1312"/>
                                          </p:stCondLst>
                                        </p:cTn>
                                        <p:tgtEl>
                                          <p:spTgt spid="17"/>
                                        </p:tgtEl>
                                      </p:cBhvr>
                                      <p:to x="100000" y="80000"/>
                                    </p:animScale>
                                    <p:animScale>
                                      <p:cBhvr>
                                        <p:cTn id="53" dur="166" decel="50000">
                                          <p:stCondLst>
                                            <p:cond delay="1338"/>
                                          </p:stCondLst>
                                        </p:cTn>
                                        <p:tgtEl>
                                          <p:spTgt spid="17"/>
                                        </p:tgtEl>
                                      </p:cBhvr>
                                      <p:to x="100000" y="100000"/>
                                    </p:animScale>
                                    <p:animScale>
                                      <p:cBhvr>
                                        <p:cTn id="54" dur="26">
                                          <p:stCondLst>
                                            <p:cond delay="1642"/>
                                          </p:stCondLst>
                                        </p:cTn>
                                        <p:tgtEl>
                                          <p:spTgt spid="17"/>
                                        </p:tgtEl>
                                      </p:cBhvr>
                                      <p:to x="100000" y="90000"/>
                                    </p:animScale>
                                    <p:animScale>
                                      <p:cBhvr>
                                        <p:cTn id="55" dur="166" decel="50000">
                                          <p:stCondLst>
                                            <p:cond delay="1668"/>
                                          </p:stCondLst>
                                        </p:cTn>
                                        <p:tgtEl>
                                          <p:spTgt spid="17"/>
                                        </p:tgtEl>
                                      </p:cBhvr>
                                      <p:to x="100000" y="100000"/>
                                    </p:animScale>
                                    <p:animScale>
                                      <p:cBhvr>
                                        <p:cTn id="56" dur="26">
                                          <p:stCondLst>
                                            <p:cond delay="1808"/>
                                          </p:stCondLst>
                                        </p:cTn>
                                        <p:tgtEl>
                                          <p:spTgt spid="17"/>
                                        </p:tgtEl>
                                      </p:cBhvr>
                                      <p:to x="100000" y="95000"/>
                                    </p:animScale>
                                    <p:animScale>
                                      <p:cBhvr>
                                        <p:cTn id="57" dur="166" decel="50000">
                                          <p:stCondLst>
                                            <p:cond delay="1834"/>
                                          </p:stCondLst>
                                        </p:cTn>
                                        <p:tgtEl>
                                          <p:spTgt spid="17"/>
                                        </p:tgtEl>
                                      </p:cBhvr>
                                      <p:to x="100000" y="100000"/>
                                    </p:animScale>
                                    <p:set>
                                      <p:cBhvr>
                                        <p:cTn id="58" dur="1" fill="hold">
                                          <p:stCondLst>
                                            <p:cond delay="19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uiExpand="1" build="allAtOnce"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48992" y="361564"/>
            <a:ext cx="6480000" cy="647278"/>
          </a:xfrm>
        </p:spPr>
        <p:txBody>
          <a:bodyPr/>
          <a:lstStyle/>
          <a:p>
            <a:r>
              <a:rPr lang="en-US" dirty="0" smtClean="0">
                <a:latin typeface="Exo 2 Semi Bold"/>
              </a:rPr>
              <a:t>Problem: </a:t>
            </a:r>
            <a:r>
              <a:rPr lang="en-US" dirty="0" err="1" smtClean="0">
                <a:latin typeface="Exo 2 Semi Bold"/>
              </a:rPr>
              <a:t>Passwörter</a:t>
            </a:r>
            <a:r>
              <a:rPr lang="en-US" dirty="0" smtClean="0">
                <a:latin typeface="Exo 2 Semi Bold"/>
              </a:rPr>
              <a:t> </a:t>
            </a:r>
            <a:r>
              <a:rPr lang="en-US" dirty="0" err="1" smtClean="0">
                <a:latin typeface="Exo 2 Semi Bold"/>
              </a:rPr>
              <a:t>speichern</a:t>
            </a:r>
            <a:endParaRPr lang="de-DE" dirty="0"/>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16</a:t>
            </a:fld>
            <a:endParaRPr lang="de-DE"/>
          </a:p>
        </p:txBody>
      </p:sp>
      <p:sp>
        <p:nvSpPr>
          <p:cNvPr id="9" name="Textfeld 8">
            <a:extLst>
              <a:ext uri="{FF2B5EF4-FFF2-40B4-BE49-F238E27FC236}">
                <a16:creationId xmlns="" xmlns:a16="http://schemas.microsoft.com/office/drawing/2014/main" id="{41AE7CBD-1321-4FF8-8E18-9F5A24647389}"/>
              </a:ext>
            </a:extLst>
          </p:cNvPr>
          <p:cNvSpPr txBox="1"/>
          <p:nvPr/>
        </p:nvSpPr>
        <p:spPr>
          <a:xfrm>
            <a:off x="380775" y="1437052"/>
            <a:ext cx="641375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dirty="0" smtClean="0">
                <a:solidFill>
                  <a:schemeClr val="accent2"/>
                </a:solidFill>
              </a:rPr>
              <a:t>Passwörter </a:t>
            </a:r>
            <a:r>
              <a:rPr lang="de-DE" sz="2000" dirty="0">
                <a:solidFill>
                  <a:schemeClr val="accent2"/>
                </a:solidFill>
              </a:rPr>
              <a:t>basieren auf einem </a:t>
            </a:r>
            <a:r>
              <a:rPr lang="de-DE" sz="2000" dirty="0" err="1">
                <a:solidFill>
                  <a:schemeClr val="accent2"/>
                </a:solidFill>
              </a:rPr>
              <a:t>Shared</a:t>
            </a:r>
            <a:r>
              <a:rPr lang="de-DE" sz="2000" dirty="0">
                <a:solidFill>
                  <a:schemeClr val="accent2"/>
                </a:solidFill>
              </a:rPr>
              <a:t> Secret</a:t>
            </a:r>
          </a:p>
        </p:txBody>
      </p:sp>
      <p:pic>
        <p:nvPicPr>
          <p:cNvPr id="10" name="Grafik 10" descr="Verwirrte Person mit einfarbiger Füllung">
            <a:extLst>
              <a:ext uri="{FF2B5EF4-FFF2-40B4-BE49-F238E27FC236}">
                <a16:creationId xmlns="" xmlns:a16="http://schemas.microsoft.com/office/drawing/2014/main" id="{273B9CE7-9E53-48DC-BA56-3E8FD52B3BBF}"/>
              </a:ext>
            </a:extLst>
          </p:cNvPr>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380518" y="2424473"/>
            <a:ext cx="914888" cy="914400"/>
          </a:xfrm>
          <a:prstGeom prst="rect">
            <a:avLst/>
          </a:prstGeom>
        </p:spPr>
      </p:pic>
      <p:pic>
        <p:nvPicPr>
          <p:cNvPr id="11" name="Grafik 11" descr="Synchronisierende Cloud mit einfarbiger Füllung">
            <a:extLst>
              <a:ext uri="{FF2B5EF4-FFF2-40B4-BE49-F238E27FC236}">
                <a16:creationId xmlns="" xmlns:a16="http://schemas.microsoft.com/office/drawing/2014/main" id="{52B5E47C-3518-411A-932D-D592C33B717D}"/>
              </a:ext>
            </a:extLst>
          </p:cNvPr>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3676581" y="2444766"/>
            <a:ext cx="914888" cy="914400"/>
          </a:xfrm>
          <a:prstGeom prst="rect">
            <a:avLst/>
          </a:prstGeom>
        </p:spPr>
      </p:pic>
      <p:sp>
        <p:nvSpPr>
          <p:cNvPr id="12" name="Textfeld 11">
            <a:extLst>
              <a:ext uri="{FF2B5EF4-FFF2-40B4-BE49-F238E27FC236}">
                <a16:creationId xmlns="" xmlns:a16="http://schemas.microsoft.com/office/drawing/2014/main" id="{D5A78C6D-A308-4E97-969E-E48BA09C5B16}"/>
              </a:ext>
            </a:extLst>
          </p:cNvPr>
          <p:cNvSpPr txBox="1"/>
          <p:nvPr/>
        </p:nvSpPr>
        <p:spPr>
          <a:xfrm>
            <a:off x="435665" y="3433398"/>
            <a:ext cx="1253306" cy="69762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1400">
                <a:solidFill>
                  <a:schemeClr val="accent2"/>
                </a:solidFill>
              </a:rPr>
              <a:t>Nutzer:</a:t>
            </a:r>
            <a:endParaRPr lang="de-DE" sz="1400" dirty="0">
              <a:solidFill>
                <a:schemeClr val="accent2"/>
              </a:solidFill>
            </a:endParaRPr>
          </a:p>
          <a:p>
            <a:pPr>
              <a:spcAft>
                <a:spcPts val="420"/>
              </a:spcAft>
            </a:pPr>
            <a:r>
              <a:rPr lang="de-DE" sz="1400">
                <a:solidFill>
                  <a:schemeClr val="accent2"/>
                </a:solidFill>
              </a:rPr>
              <a:t>Kennt Passwort für sein Konto</a:t>
            </a:r>
            <a:endParaRPr lang="de-DE" sz="1400" dirty="0">
              <a:solidFill>
                <a:schemeClr val="accent2"/>
              </a:solidFill>
            </a:endParaRPr>
          </a:p>
        </p:txBody>
      </p:sp>
      <p:sp>
        <p:nvSpPr>
          <p:cNvPr id="13" name="Textfeld 12">
            <a:extLst>
              <a:ext uri="{FF2B5EF4-FFF2-40B4-BE49-F238E27FC236}">
                <a16:creationId xmlns="" xmlns:a16="http://schemas.microsoft.com/office/drawing/2014/main" id="{1C259923-0D02-4463-9A97-ED6458689664}"/>
              </a:ext>
            </a:extLst>
          </p:cNvPr>
          <p:cNvSpPr txBox="1"/>
          <p:nvPr/>
        </p:nvSpPr>
        <p:spPr>
          <a:xfrm>
            <a:off x="3677275" y="3433398"/>
            <a:ext cx="1253306" cy="112851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1400">
                <a:solidFill>
                  <a:schemeClr val="accent2"/>
                </a:solidFill>
              </a:rPr>
              <a:t>Server:</a:t>
            </a:r>
            <a:endParaRPr lang="de-DE" sz="1400" dirty="0">
              <a:solidFill>
                <a:schemeClr val="accent2"/>
              </a:solidFill>
            </a:endParaRPr>
          </a:p>
          <a:p>
            <a:pPr>
              <a:spcAft>
                <a:spcPts val="420"/>
              </a:spcAft>
            </a:pPr>
            <a:r>
              <a:rPr lang="de-DE" sz="1400">
                <a:solidFill>
                  <a:schemeClr val="accent2"/>
                </a:solidFill>
              </a:rPr>
              <a:t>Speichert Passwort für entsprechendes Konto</a:t>
            </a:r>
            <a:endParaRPr lang="de-DE" sz="1400" dirty="0">
              <a:solidFill>
                <a:schemeClr val="accent2"/>
              </a:solidFill>
            </a:endParaRPr>
          </a:p>
        </p:txBody>
      </p:sp>
      <p:sp>
        <p:nvSpPr>
          <p:cNvPr id="16" name="Pfeil: nach links und rechts 15">
            <a:extLst>
              <a:ext uri="{FF2B5EF4-FFF2-40B4-BE49-F238E27FC236}">
                <a16:creationId xmlns="" xmlns:a16="http://schemas.microsoft.com/office/drawing/2014/main" id="{FFF829F1-02A1-4B2A-8691-D9F5E1E12F51}"/>
              </a:ext>
            </a:extLst>
          </p:cNvPr>
          <p:cNvSpPr/>
          <p:nvPr/>
        </p:nvSpPr>
        <p:spPr>
          <a:xfrm>
            <a:off x="1525332" y="2643407"/>
            <a:ext cx="1920464" cy="484632"/>
          </a:xfrm>
          <a:prstGeom prst="lef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7" name="Pfeil: nach rechts 16">
            <a:extLst>
              <a:ext uri="{FF2B5EF4-FFF2-40B4-BE49-F238E27FC236}">
                <a16:creationId xmlns="" xmlns:a16="http://schemas.microsoft.com/office/drawing/2014/main" id="{817FD66E-AB2B-4457-A1C3-315A92EA112C}"/>
              </a:ext>
            </a:extLst>
          </p:cNvPr>
          <p:cNvSpPr/>
          <p:nvPr/>
        </p:nvSpPr>
        <p:spPr>
          <a:xfrm>
            <a:off x="4711112" y="2644227"/>
            <a:ext cx="1256070"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8" name="Rechteck 17">
            <a:extLst>
              <a:ext uri="{FF2B5EF4-FFF2-40B4-BE49-F238E27FC236}">
                <a16:creationId xmlns="" xmlns:a16="http://schemas.microsoft.com/office/drawing/2014/main" id="{4C8307D9-F393-4A39-A5B6-885C4400AD39}"/>
              </a:ext>
            </a:extLst>
          </p:cNvPr>
          <p:cNvSpPr/>
          <p:nvPr/>
        </p:nvSpPr>
        <p:spPr>
          <a:xfrm>
            <a:off x="6192234" y="2125762"/>
            <a:ext cx="2451697" cy="15506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err="1" smtClean="0">
                <a:solidFill>
                  <a:schemeClr val="accent2"/>
                </a:solidFill>
              </a:rPr>
              <a:t>Hashes</a:t>
            </a:r>
            <a:r>
              <a:rPr lang="de-DE" sz="2000" dirty="0" smtClean="0">
                <a:solidFill>
                  <a:schemeClr val="accent2"/>
                </a:solidFill>
              </a:rPr>
              <a:t> in der Serverdatenbank verhindern „einfachen“ Zugriff</a:t>
            </a:r>
            <a:endParaRPr lang="de-DE" sz="2000" dirty="0">
              <a:solidFill>
                <a:schemeClr val="accent2"/>
              </a:solidFill>
            </a:endParaRPr>
          </a:p>
        </p:txBody>
      </p:sp>
      <p:sp>
        <p:nvSpPr>
          <p:cNvPr id="3" name="Nach oben gekrümmter Pfeil 2"/>
          <p:cNvSpPr/>
          <p:nvPr/>
        </p:nvSpPr>
        <p:spPr>
          <a:xfrm>
            <a:off x="4620715" y="2736403"/>
            <a:ext cx="1409568" cy="576064"/>
          </a:xfrm>
          <a:prstGeom prst="curved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7" name="Nach unten gekrümmter Pfeil 6"/>
          <p:cNvSpPr/>
          <p:nvPr/>
        </p:nvSpPr>
        <p:spPr>
          <a:xfrm>
            <a:off x="4620715" y="2442194"/>
            <a:ext cx="1409568" cy="577318"/>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8" name="Textfeld 7"/>
          <p:cNvSpPr txBox="1"/>
          <p:nvPr/>
        </p:nvSpPr>
        <p:spPr>
          <a:xfrm rot="19972177">
            <a:off x="4583442" y="2434323"/>
            <a:ext cx="1409568" cy="861774"/>
          </a:xfrm>
          <a:prstGeom prst="rect">
            <a:avLst/>
          </a:prstGeom>
          <a:noFill/>
        </p:spPr>
        <p:txBody>
          <a:bodyPr wrap="square" lIns="0" tIns="0" rIns="0" bIns="0" rtlCol="0">
            <a:spAutoFit/>
          </a:bodyPr>
          <a:lstStyle/>
          <a:p>
            <a:pPr algn="ctr">
              <a:spcAft>
                <a:spcPts val="420"/>
              </a:spcAft>
            </a:pPr>
            <a:r>
              <a:rPr lang="de-DE" sz="1400" u="sng" dirty="0" smtClean="0">
                <a:solidFill>
                  <a:srgbClr val="FF0000"/>
                </a:solidFill>
              </a:rPr>
              <a:t>Hashwert</a:t>
            </a:r>
            <a:r>
              <a:rPr lang="de-DE" sz="1400" dirty="0" smtClean="0">
                <a:solidFill>
                  <a:srgbClr val="FF0000"/>
                </a:solidFill>
              </a:rPr>
              <a:t/>
            </a:r>
            <a:br>
              <a:rPr lang="de-DE" sz="1400" dirty="0" smtClean="0">
                <a:solidFill>
                  <a:srgbClr val="FF0000"/>
                </a:solidFill>
              </a:rPr>
            </a:br>
            <a:r>
              <a:rPr lang="de-DE" sz="1400" dirty="0" smtClean="0">
                <a:solidFill>
                  <a:srgbClr val="FF0000"/>
                </a:solidFill>
              </a:rPr>
              <a:t>SHA256</a:t>
            </a:r>
            <a:br>
              <a:rPr lang="de-DE" sz="1400" dirty="0" smtClean="0">
                <a:solidFill>
                  <a:srgbClr val="FF0000"/>
                </a:solidFill>
              </a:rPr>
            </a:br>
            <a:r>
              <a:rPr lang="de-DE" sz="1400" dirty="0" smtClean="0">
                <a:solidFill>
                  <a:srgbClr val="FF0000"/>
                </a:solidFill>
              </a:rPr>
              <a:t>PBKDF2</a:t>
            </a:r>
            <a:br>
              <a:rPr lang="de-DE" sz="1400" dirty="0" smtClean="0">
                <a:solidFill>
                  <a:srgbClr val="FF0000"/>
                </a:solidFill>
              </a:rPr>
            </a:br>
            <a:r>
              <a:rPr lang="de-DE" sz="1400" dirty="0" smtClean="0">
                <a:solidFill>
                  <a:srgbClr val="FF0000"/>
                </a:solidFill>
              </a:rPr>
              <a:t>Argon2</a:t>
            </a:r>
          </a:p>
        </p:txBody>
      </p:sp>
    </p:spTree>
    <p:extLst>
      <p:ext uri="{BB962C8B-B14F-4D97-AF65-F5344CB8AC3E}">
        <p14:creationId xmlns:p14="http://schemas.microsoft.com/office/powerpoint/2010/main" xmlns="" val="8513449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48992" y="361564"/>
            <a:ext cx="6480000" cy="647278"/>
          </a:xfrm>
        </p:spPr>
        <p:txBody>
          <a:bodyPr/>
          <a:lstStyle/>
          <a:p>
            <a:r>
              <a:rPr lang="en-US" dirty="0" smtClean="0">
                <a:latin typeface="Exo 2 Semi Bold"/>
              </a:rPr>
              <a:t>Problem: </a:t>
            </a:r>
            <a:r>
              <a:rPr lang="en-US" dirty="0" err="1" smtClean="0">
                <a:latin typeface="Exo 2 Semi Bold"/>
              </a:rPr>
              <a:t>Passwörter</a:t>
            </a:r>
            <a:r>
              <a:rPr lang="en-US" dirty="0" smtClean="0">
                <a:latin typeface="Exo 2 Semi Bold"/>
              </a:rPr>
              <a:t> </a:t>
            </a:r>
            <a:r>
              <a:rPr lang="en-US" dirty="0" err="1" smtClean="0">
                <a:latin typeface="Exo 2 Semi Bold"/>
              </a:rPr>
              <a:t>speichern</a:t>
            </a:r>
            <a:endParaRPr lang="de-DE" dirty="0"/>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17</a:t>
            </a:fld>
            <a:endParaRPr lang="de-DE"/>
          </a:p>
        </p:txBody>
      </p:sp>
      <p:sp>
        <p:nvSpPr>
          <p:cNvPr id="9" name="Textfeld 8">
            <a:extLst>
              <a:ext uri="{FF2B5EF4-FFF2-40B4-BE49-F238E27FC236}">
                <a16:creationId xmlns="" xmlns:a16="http://schemas.microsoft.com/office/drawing/2014/main" id="{41AE7CBD-1321-4FF8-8E18-9F5A24647389}"/>
              </a:ext>
            </a:extLst>
          </p:cNvPr>
          <p:cNvSpPr txBox="1"/>
          <p:nvPr/>
        </p:nvSpPr>
        <p:spPr>
          <a:xfrm>
            <a:off x="380775" y="1437052"/>
            <a:ext cx="641375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dirty="0" smtClean="0">
                <a:solidFill>
                  <a:schemeClr val="accent2"/>
                </a:solidFill>
              </a:rPr>
              <a:t>Passwörter </a:t>
            </a:r>
            <a:r>
              <a:rPr lang="de-DE" sz="2000" dirty="0">
                <a:solidFill>
                  <a:schemeClr val="accent2"/>
                </a:solidFill>
              </a:rPr>
              <a:t>basieren auf einem </a:t>
            </a:r>
            <a:r>
              <a:rPr lang="de-DE" sz="2000" dirty="0" err="1">
                <a:solidFill>
                  <a:schemeClr val="accent2"/>
                </a:solidFill>
              </a:rPr>
              <a:t>Shared</a:t>
            </a:r>
            <a:r>
              <a:rPr lang="de-DE" sz="2000" dirty="0">
                <a:solidFill>
                  <a:schemeClr val="accent2"/>
                </a:solidFill>
              </a:rPr>
              <a:t> Secret</a:t>
            </a:r>
          </a:p>
        </p:txBody>
      </p:sp>
      <p:pic>
        <p:nvPicPr>
          <p:cNvPr id="10" name="Grafik 10" descr="Verwirrte Person mit einfarbiger Füllung">
            <a:extLst>
              <a:ext uri="{FF2B5EF4-FFF2-40B4-BE49-F238E27FC236}">
                <a16:creationId xmlns="" xmlns:a16="http://schemas.microsoft.com/office/drawing/2014/main" id="{273B9CE7-9E53-48DC-BA56-3E8FD52B3BBF}"/>
              </a:ext>
            </a:extLst>
          </p:cNvPr>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380518" y="2424473"/>
            <a:ext cx="914888" cy="914400"/>
          </a:xfrm>
          <a:prstGeom prst="rect">
            <a:avLst/>
          </a:prstGeom>
        </p:spPr>
      </p:pic>
      <p:pic>
        <p:nvPicPr>
          <p:cNvPr id="11" name="Grafik 11" descr="Synchronisierende Cloud mit einfarbiger Füllung">
            <a:extLst>
              <a:ext uri="{FF2B5EF4-FFF2-40B4-BE49-F238E27FC236}">
                <a16:creationId xmlns="" xmlns:a16="http://schemas.microsoft.com/office/drawing/2014/main" id="{52B5E47C-3518-411A-932D-D592C33B717D}"/>
              </a:ext>
            </a:extLst>
          </p:cNvPr>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3676581" y="2444766"/>
            <a:ext cx="914888" cy="914400"/>
          </a:xfrm>
          <a:prstGeom prst="rect">
            <a:avLst/>
          </a:prstGeom>
        </p:spPr>
      </p:pic>
      <p:sp>
        <p:nvSpPr>
          <p:cNvPr id="12" name="Textfeld 11">
            <a:extLst>
              <a:ext uri="{FF2B5EF4-FFF2-40B4-BE49-F238E27FC236}">
                <a16:creationId xmlns="" xmlns:a16="http://schemas.microsoft.com/office/drawing/2014/main" id="{D5A78C6D-A308-4E97-969E-E48BA09C5B16}"/>
              </a:ext>
            </a:extLst>
          </p:cNvPr>
          <p:cNvSpPr txBox="1"/>
          <p:nvPr/>
        </p:nvSpPr>
        <p:spPr>
          <a:xfrm>
            <a:off x="435665" y="3433398"/>
            <a:ext cx="1253306" cy="69762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1400">
                <a:solidFill>
                  <a:schemeClr val="accent2"/>
                </a:solidFill>
              </a:rPr>
              <a:t>Nutzer:</a:t>
            </a:r>
            <a:endParaRPr lang="de-DE" sz="1400" dirty="0">
              <a:solidFill>
                <a:schemeClr val="accent2"/>
              </a:solidFill>
            </a:endParaRPr>
          </a:p>
          <a:p>
            <a:pPr>
              <a:spcAft>
                <a:spcPts val="420"/>
              </a:spcAft>
            </a:pPr>
            <a:r>
              <a:rPr lang="de-DE" sz="1400">
                <a:solidFill>
                  <a:schemeClr val="accent2"/>
                </a:solidFill>
              </a:rPr>
              <a:t>Kennt Passwort für sein Konto</a:t>
            </a:r>
            <a:endParaRPr lang="de-DE" sz="1400" dirty="0">
              <a:solidFill>
                <a:schemeClr val="accent2"/>
              </a:solidFill>
            </a:endParaRPr>
          </a:p>
        </p:txBody>
      </p:sp>
      <p:sp>
        <p:nvSpPr>
          <p:cNvPr id="13" name="Textfeld 12">
            <a:extLst>
              <a:ext uri="{FF2B5EF4-FFF2-40B4-BE49-F238E27FC236}">
                <a16:creationId xmlns="" xmlns:a16="http://schemas.microsoft.com/office/drawing/2014/main" id="{1C259923-0D02-4463-9A97-ED6458689664}"/>
              </a:ext>
            </a:extLst>
          </p:cNvPr>
          <p:cNvSpPr txBox="1"/>
          <p:nvPr/>
        </p:nvSpPr>
        <p:spPr>
          <a:xfrm>
            <a:off x="3677275" y="3433398"/>
            <a:ext cx="1253306" cy="112851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1400">
                <a:solidFill>
                  <a:schemeClr val="accent2"/>
                </a:solidFill>
              </a:rPr>
              <a:t>Server:</a:t>
            </a:r>
            <a:endParaRPr lang="de-DE" sz="1400" dirty="0">
              <a:solidFill>
                <a:schemeClr val="accent2"/>
              </a:solidFill>
            </a:endParaRPr>
          </a:p>
          <a:p>
            <a:pPr>
              <a:spcAft>
                <a:spcPts val="420"/>
              </a:spcAft>
            </a:pPr>
            <a:r>
              <a:rPr lang="de-DE" sz="1400">
                <a:solidFill>
                  <a:schemeClr val="accent2"/>
                </a:solidFill>
              </a:rPr>
              <a:t>Speichert Passwort für entsprechendes Konto</a:t>
            </a:r>
            <a:endParaRPr lang="de-DE" sz="1400" dirty="0">
              <a:solidFill>
                <a:schemeClr val="accent2"/>
              </a:solidFill>
            </a:endParaRPr>
          </a:p>
        </p:txBody>
      </p:sp>
      <p:sp>
        <p:nvSpPr>
          <p:cNvPr id="16" name="Pfeil: nach links und rechts 15">
            <a:extLst>
              <a:ext uri="{FF2B5EF4-FFF2-40B4-BE49-F238E27FC236}">
                <a16:creationId xmlns="" xmlns:a16="http://schemas.microsoft.com/office/drawing/2014/main" id="{FFF829F1-02A1-4B2A-8691-D9F5E1E12F51}"/>
              </a:ext>
            </a:extLst>
          </p:cNvPr>
          <p:cNvSpPr/>
          <p:nvPr/>
        </p:nvSpPr>
        <p:spPr>
          <a:xfrm>
            <a:off x="1525332" y="2643407"/>
            <a:ext cx="1920464" cy="484632"/>
          </a:xfrm>
          <a:prstGeom prst="lef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7" name="Pfeil: nach rechts 16">
            <a:extLst>
              <a:ext uri="{FF2B5EF4-FFF2-40B4-BE49-F238E27FC236}">
                <a16:creationId xmlns="" xmlns:a16="http://schemas.microsoft.com/office/drawing/2014/main" id="{817FD66E-AB2B-4457-A1C3-315A92EA112C}"/>
              </a:ext>
            </a:extLst>
          </p:cNvPr>
          <p:cNvSpPr/>
          <p:nvPr/>
        </p:nvSpPr>
        <p:spPr>
          <a:xfrm>
            <a:off x="4711112" y="2644227"/>
            <a:ext cx="1256070"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8" name="Rechteck 17">
            <a:extLst>
              <a:ext uri="{FF2B5EF4-FFF2-40B4-BE49-F238E27FC236}">
                <a16:creationId xmlns="" xmlns:a16="http://schemas.microsoft.com/office/drawing/2014/main" id="{4C8307D9-F393-4A39-A5B6-885C4400AD39}"/>
              </a:ext>
            </a:extLst>
          </p:cNvPr>
          <p:cNvSpPr/>
          <p:nvPr/>
        </p:nvSpPr>
        <p:spPr>
          <a:xfrm>
            <a:off x="6192234" y="2125762"/>
            <a:ext cx="2451697" cy="15506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err="1" smtClean="0">
                <a:solidFill>
                  <a:schemeClr val="accent2"/>
                </a:solidFill>
              </a:rPr>
              <a:t>Hashes</a:t>
            </a:r>
            <a:r>
              <a:rPr lang="de-DE" sz="2000" dirty="0" smtClean="0">
                <a:solidFill>
                  <a:schemeClr val="accent2"/>
                </a:solidFill>
              </a:rPr>
              <a:t> in der Serverdatenbank verhindern „einfachen“ Zugriff</a:t>
            </a:r>
            <a:endParaRPr lang="de-DE" sz="2000" dirty="0">
              <a:solidFill>
                <a:schemeClr val="accent2"/>
              </a:solidFill>
            </a:endParaRPr>
          </a:p>
        </p:txBody>
      </p:sp>
      <p:sp>
        <p:nvSpPr>
          <p:cNvPr id="3" name="Nach oben gekrümmter Pfeil 2"/>
          <p:cNvSpPr/>
          <p:nvPr/>
        </p:nvSpPr>
        <p:spPr>
          <a:xfrm>
            <a:off x="4620715" y="2736403"/>
            <a:ext cx="1409568" cy="576064"/>
          </a:xfrm>
          <a:prstGeom prst="curved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7" name="Nach unten gekrümmter Pfeil 6"/>
          <p:cNvSpPr/>
          <p:nvPr/>
        </p:nvSpPr>
        <p:spPr>
          <a:xfrm>
            <a:off x="4620715" y="2442194"/>
            <a:ext cx="1409568" cy="577318"/>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8" name="Textfeld 7"/>
          <p:cNvSpPr txBox="1"/>
          <p:nvPr/>
        </p:nvSpPr>
        <p:spPr>
          <a:xfrm rot="19972177">
            <a:off x="4583442" y="2434323"/>
            <a:ext cx="1409568" cy="861774"/>
          </a:xfrm>
          <a:prstGeom prst="rect">
            <a:avLst/>
          </a:prstGeom>
          <a:noFill/>
        </p:spPr>
        <p:txBody>
          <a:bodyPr wrap="square" lIns="0" tIns="0" rIns="0" bIns="0" rtlCol="0">
            <a:spAutoFit/>
          </a:bodyPr>
          <a:lstStyle/>
          <a:p>
            <a:pPr algn="ctr">
              <a:spcAft>
                <a:spcPts val="420"/>
              </a:spcAft>
            </a:pPr>
            <a:r>
              <a:rPr lang="de-DE" sz="1400" u="sng" dirty="0" smtClean="0">
                <a:solidFill>
                  <a:srgbClr val="FF0000"/>
                </a:solidFill>
              </a:rPr>
              <a:t>Hashwert</a:t>
            </a:r>
            <a:r>
              <a:rPr lang="de-DE" sz="1400" dirty="0" smtClean="0">
                <a:solidFill>
                  <a:srgbClr val="FF0000"/>
                </a:solidFill>
              </a:rPr>
              <a:t/>
            </a:r>
            <a:br>
              <a:rPr lang="de-DE" sz="1400" dirty="0" smtClean="0">
                <a:solidFill>
                  <a:srgbClr val="FF0000"/>
                </a:solidFill>
              </a:rPr>
            </a:br>
            <a:r>
              <a:rPr lang="de-DE" sz="1400" dirty="0" smtClean="0">
                <a:solidFill>
                  <a:srgbClr val="FF0000"/>
                </a:solidFill>
              </a:rPr>
              <a:t>SHA256</a:t>
            </a:r>
            <a:br>
              <a:rPr lang="de-DE" sz="1400" dirty="0" smtClean="0">
                <a:solidFill>
                  <a:srgbClr val="FF0000"/>
                </a:solidFill>
              </a:rPr>
            </a:br>
            <a:r>
              <a:rPr lang="de-DE" sz="1400" dirty="0" smtClean="0">
                <a:solidFill>
                  <a:srgbClr val="FF0000"/>
                </a:solidFill>
              </a:rPr>
              <a:t>PBKDF2</a:t>
            </a:r>
            <a:br>
              <a:rPr lang="de-DE" sz="1400" dirty="0" smtClean="0">
                <a:solidFill>
                  <a:srgbClr val="FF0000"/>
                </a:solidFill>
              </a:rPr>
            </a:br>
            <a:r>
              <a:rPr lang="de-DE" sz="1400" dirty="0" smtClean="0">
                <a:solidFill>
                  <a:srgbClr val="FF0000"/>
                </a:solidFill>
              </a:rPr>
              <a:t>Argon2</a:t>
            </a:r>
          </a:p>
        </p:txBody>
      </p:sp>
      <p:sp>
        <p:nvSpPr>
          <p:cNvPr id="14" name="Textfeld 13"/>
          <p:cNvSpPr txBox="1"/>
          <p:nvPr/>
        </p:nvSpPr>
        <p:spPr>
          <a:xfrm>
            <a:off x="1248935" y="2778821"/>
            <a:ext cx="2338717" cy="215444"/>
          </a:xfrm>
          <a:prstGeom prst="rect">
            <a:avLst/>
          </a:prstGeom>
          <a:noFill/>
        </p:spPr>
        <p:txBody>
          <a:bodyPr wrap="none" lIns="0" tIns="0" rIns="0" bIns="0" rtlCol="0">
            <a:spAutoFit/>
          </a:bodyPr>
          <a:lstStyle/>
          <a:p>
            <a:pPr>
              <a:spcAft>
                <a:spcPts val="420"/>
              </a:spcAft>
            </a:pPr>
            <a:r>
              <a:rPr lang="de-DE" sz="1400" dirty="0" smtClean="0">
                <a:solidFill>
                  <a:srgbClr val="FF0000"/>
                </a:solidFill>
              </a:rPr>
              <a:t>Aber es bleibt ein </a:t>
            </a:r>
            <a:r>
              <a:rPr lang="de-DE" sz="1400" dirty="0" err="1" smtClean="0">
                <a:solidFill>
                  <a:srgbClr val="FF0000"/>
                </a:solidFill>
              </a:rPr>
              <a:t>Shared</a:t>
            </a:r>
            <a:r>
              <a:rPr lang="de-DE" sz="1400" dirty="0">
                <a:solidFill>
                  <a:srgbClr val="FF0000"/>
                </a:solidFill>
              </a:rPr>
              <a:t> </a:t>
            </a:r>
            <a:r>
              <a:rPr lang="de-DE" sz="1400" dirty="0" smtClean="0">
                <a:solidFill>
                  <a:srgbClr val="FF0000"/>
                </a:solidFill>
              </a:rPr>
              <a:t>Secret</a:t>
            </a:r>
          </a:p>
        </p:txBody>
      </p:sp>
    </p:spTree>
    <p:extLst>
      <p:ext uri="{BB962C8B-B14F-4D97-AF65-F5344CB8AC3E}">
        <p14:creationId xmlns:p14="http://schemas.microsoft.com/office/powerpoint/2010/main" xmlns="" val="352785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Multifactor</a:t>
            </a:r>
            <a:r>
              <a:rPr lang="de-DE" dirty="0" smtClean="0"/>
              <a:t>-Authentifikation</a:t>
            </a:r>
            <a:endParaRPr lang="de-DE" dirty="0"/>
          </a:p>
        </p:txBody>
      </p:sp>
      <p:sp>
        <p:nvSpPr>
          <p:cNvPr id="3" name="Inhaltsplatzhalter 2"/>
          <p:cNvSpPr>
            <a:spLocks noGrp="1"/>
          </p:cNvSpPr>
          <p:nvPr>
            <p:ph idx="1"/>
          </p:nvPr>
        </p:nvSpPr>
        <p:spPr/>
        <p:txBody>
          <a:bodyPr/>
          <a:lstStyle/>
          <a:p>
            <a:pPr>
              <a:buFont typeface="Wingdings" panose="05000000000000000000" pitchFamily="2" charset="2"/>
              <a:buChar char="§"/>
            </a:pPr>
            <a:r>
              <a:rPr lang="de-DE" dirty="0" smtClean="0"/>
              <a:t>Unterschiedliche Faktoren bei der Authentifikation sollen die Sicherheit erhöhen</a:t>
            </a:r>
          </a:p>
          <a:p>
            <a:pPr lvl="1">
              <a:buFont typeface="Wingdings" panose="05000000000000000000" pitchFamily="2" charset="2"/>
              <a:buChar char="§"/>
            </a:pPr>
            <a:r>
              <a:rPr lang="de-DE" dirty="0" smtClean="0"/>
              <a:t>Wissen</a:t>
            </a:r>
          </a:p>
          <a:p>
            <a:pPr lvl="1">
              <a:buFont typeface="Wingdings" panose="05000000000000000000" pitchFamily="2" charset="2"/>
              <a:buChar char="§"/>
            </a:pPr>
            <a:r>
              <a:rPr lang="de-DE" dirty="0" smtClean="0"/>
              <a:t>Besitz</a:t>
            </a:r>
          </a:p>
          <a:p>
            <a:pPr lvl="1">
              <a:buFont typeface="Wingdings" panose="05000000000000000000" pitchFamily="2" charset="2"/>
              <a:buChar char="§"/>
            </a:pPr>
            <a:r>
              <a:rPr lang="de-DE" dirty="0" smtClean="0"/>
              <a:t>Inhärenz</a:t>
            </a:r>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18</a:t>
            </a:fld>
            <a:endParaRPr lang="de-DE"/>
          </a:p>
        </p:txBody>
      </p:sp>
    </p:spTree>
    <p:extLst>
      <p:ext uri="{BB962C8B-B14F-4D97-AF65-F5344CB8AC3E}">
        <p14:creationId xmlns:p14="http://schemas.microsoft.com/office/powerpoint/2010/main" xmlns="" val="19090021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Multifactor</a:t>
            </a:r>
            <a:r>
              <a:rPr lang="de-DE" dirty="0" smtClean="0"/>
              <a:t>-Authentifikation</a:t>
            </a:r>
            <a:endParaRPr lang="de-DE" dirty="0"/>
          </a:p>
        </p:txBody>
      </p:sp>
      <p:sp>
        <p:nvSpPr>
          <p:cNvPr id="3" name="Inhaltsplatzhalter 2"/>
          <p:cNvSpPr>
            <a:spLocks noGrp="1"/>
          </p:cNvSpPr>
          <p:nvPr>
            <p:ph idx="1"/>
          </p:nvPr>
        </p:nvSpPr>
        <p:spPr/>
        <p:txBody>
          <a:bodyPr/>
          <a:lstStyle/>
          <a:p>
            <a:pPr>
              <a:buFont typeface="Wingdings" panose="05000000000000000000" pitchFamily="2" charset="2"/>
              <a:buChar char="§"/>
            </a:pPr>
            <a:r>
              <a:rPr lang="de-DE" dirty="0" smtClean="0"/>
              <a:t>Unterschiedliche Faktoren bei der Authentifikation sollen die Sicherheit erhöhen</a:t>
            </a:r>
          </a:p>
          <a:p>
            <a:pPr lvl="1">
              <a:buFont typeface="Wingdings" panose="05000000000000000000" pitchFamily="2" charset="2"/>
              <a:buChar char="§"/>
            </a:pPr>
            <a:r>
              <a:rPr lang="de-DE" dirty="0" smtClean="0"/>
              <a:t>Wissen</a:t>
            </a:r>
          </a:p>
          <a:p>
            <a:pPr lvl="1">
              <a:buFont typeface="Wingdings" panose="05000000000000000000" pitchFamily="2" charset="2"/>
              <a:buChar char="§"/>
            </a:pPr>
            <a:r>
              <a:rPr lang="de-DE" dirty="0" smtClean="0"/>
              <a:t>Besitz</a:t>
            </a:r>
          </a:p>
          <a:p>
            <a:pPr lvl="1">
              <a:buFont typeface="Wingdings" panose="05000000000000000000" pitchFamily="2" charset="2"/>
              <a:buChar char="§"/>
            </a:pPr>
            <a:r>
              <a:rPr lang="de-DE" dirty="0" smtClean="0"/>
              <a:t>Inhärenz</a:t>
            </a:r>
          </a:p>
          <a:p>
            <a:pPr marL="216000" lvl="1" indent="0">
              <a:buNone/>
            </a:pPr>
            <a:r>
              <a:rPr lang="de-DE" dirty="0"/>
              <a:t/>
            </a:r>
            <a:br>
              <a:rPr lang="de-DE" dirty="0"/>
            </a:br>
            <a:r>
              <a:rPr lang="de-DE" dirty="0" smtClean="0"/>
              <a:t>Im Web häufig „Google </a:t>
            </a:r>
            <a:r>
              <a:rPr lang="de-DE" dirty="0" err="1" smtClean="0"/>
              <a:t>Authenticator</a:t>
            </a:r>
            <a:r>
              <a:rPr lang="de-DE" dirty="0" smtClean="0"/>
              <a:t>“ als 2-FA eingesetzt.</a:t>
            </a:r>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19</a:t>
            </a:fld>
            <a:endParaRPr lang="de-DE"/>
          </a:p>
        </p:txBody>
      </p:sp>
      <p:cxnSp>
        <p:nvCxnSpPr>
          <p:cNvPr id="8" name="Gerade Verbindung 7"/>
          <p:cNvCxnSpPr/>
          <p:nvPr/>
        </p:nvCxnSpPr>
        <p:spPr>
          <a:xfrm>
            <a:off x="432048" y="1800299"/>
            <a:ext cx="1224136" cy="0"/>
          </a:xfrm>
          <a:prstGeom prst="line">
            <a:avLst/>
          </a:prstGeom>
          <a:ln w="12700">
            <a:solidFill>
              <a:schemeClr val="accent2"/>
            </a:solidFill>
            <a:tailEnd type="none" w="lg" len="med"/>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p:nvCxnSpPr>
        <p:spPr>
          <a:xfrm>
            <a:off x="432048" y="2578739"/>
            <a:ext cx="1224136" cy="0"/>
          </a:xfrm>
          <a:prstGeom prst="line">
            <a:avLst/>
          </a:prstGeom>
          <a:ln w="12700">
            <a:solidFill>
              <a:schemeClr val="accent2"/>
            </a:solidFill>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32117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platzhalter 14"/>
          <p:cNvSpPr>
            <a:spLocks noGrp="1"/>
          </p:cNvSpPr>
          <p:nvPr>
            <p:ph type="body" idx="1"/>
          </p:nvPr>
        </p:nvSpPr>
        <p:spPr/>
        <p:txBody>
          <a:bodyPr/>
          <a:lstStyle/>
          <a:p>
            <a:r>
              <a:rPr lang="de-DE" dirty="0"/>
              <a:t>Kapitel </a:t>
            </a:r>
            <a:r>
              <a:rPr lang="de-DE" dirty="0" smtClean="0"/>
              <a:t>7</a:t>
            </a:r>
            <a:endParaRPr lang="de-DE" dirty="0"/>
          </a:p>
        </p:txBody>
      </p:sp>
      <p:sp>
        <p:nvSpPr>
          <p:cNvPr id="14" name="Titel 13"/>
          <p:cNvSpPr>
            <a:spLocks noGrp="1"/>
          </p:cNvSpPr>
          <p:nvPr>
            <p:ph type="title"/>
          </p:nvPr>
        </p:nvSpPr>
        <p:spPr/>
        <p:txBody>
          <a:bodyPr/>
          <a:lstStyle/>
          <a:p>
            <a:r>
              <a:rPr lang="en-US" dirty="0" err="1" smtClean="0">
                <a:latin typeface="Exo 2 Semi Bold"/>
              </a:rPr>
              <a:t>Authentifikation</a:t>
            </a:r>
            <a:r>
              <a:rPr lang="en-US" dirty="0" smtClean="0">
                <a:latin typeface="Exo 2 Semi Bold"/>
              </a:rPr>
              <a:t> </a:t>
            </a:r>
            <a:r>
              <a:rPr lang="en-US" dirty="0" err="1" smtClean="0">
                <a:latin typeface="Exo 2 Semi Bold"/>
              </a:rPr>
              <a:t>im</a:t>
            </a:r>
            <a:r>
              <a:rPr lang="en-US" dirty="0" smtClean="0">
                <a:latin typeface="Exo 2 Semi Bold"/>
              </a:rPr>
              <a:t> Web</a:t>
            </a:r>
            <a:endParaRPr lang="en-US" dirty="0"/>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2</a:t>
            </a:fld>
            <a:endParaRPr lang="de-DE"/>
          </a:p>
        </p:txBody>
      </p:sp>
    </p:spTree>
    <p:extLst>
      <p:ext uri="{BB962C8B-B14F-4D97-AF65-F5344CB8AC3E}">
        <p14:creationId xmlns:p14="http://schemas.microsoft.com/office/powerpoint/2010/main" xmlns="" val="1273085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Google </a:t>
            </a:r>
            <a:r>
              <a:rPr lang="de-DE" dirty="0" err="1" smtClean="0"/>
              <a:t>Authenticator</a:t>
            </a:r>
            <a:endParaRPr lang="de-DE" dirty="0"/>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20</a:t>
            </a:fld>
            <a:endParaRPr lang="de-DE"/>
          </a:p>
        </p:txBody>
      </p:sp>
      <p:pic>
        <p:nvPicPr>
          <p:cNvPr id="5122" name="Picture 2" descr="https://us.v-cdn.net/6029482/uploads/editor/pw/thicivdrgx9u.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2048" y="1008211"/>
            <a:ext cx="8328323" cy="3767411"/>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feld 6"/>
          <p:cNvSpPr txBox="1"/>
          <p:nvPr/>
        </p:nvSpPr>
        <p:spPr>
          <a:xfrm>
            <a:off x="8399695" y="4464595"/>
            <a:ext cx="360676" cy="107722"/>
          </a:xfrm>
          <a:prstGeom prst="rect">
            <a:avLst/>
          </a:prstGeom>
          <a:noFill/>
        </p:spPr>
        <p:txBody>
          <a:bodyPr wrap="none" lIns="0" tIns="0" rIns="0" bIns="0" rtlCol="0">
            <a:spAutoFit/>
          </a:bodyPr>
          <a:lstStyle/>
          <a:p>
            <a:pPr>
              <a:spcAft>
                <a:spcPts val="420"/>
              </a:spcAft>
            </a:pPr>
            <a:r>
              <a:rPr lang="de-DE" sz="700" dirty="0" smtClean="0">
                <a:solidFill>
                  <a:schemeClr val="accent2"/>
                </a:solidFill>
              </a:rPr>
              <a:t>zyxel.com</a:t>
            </a:r>
          </a:p>
        </p:txBody>
      </p:sp>
    </p:spTree>
    <p:extLst>
      <p:ext uri="{BB962C8B-B14F-4D97-AF65-F5344CB8AC3E}">
        <p14:creationId xmlns:p14="http://schemas.microsoft.com/office/powerpoint/2010/main" xmlns="" val="16577328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Google </a:t>
            </a:r>
            <a:r>
              <a:rPr lang="de-DE" dirty="0" err="1" smtClean="0"/>
              <a:t>Authenticator</a:t>
            </a:r>
            <a:endParaRPr lang="de-DE" dirty="0"/>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21</a:t>
            </a:fld>
            <a:endParaRPr lang="de-DE"/>
          </a:p>
        </p:txBody>
      </p:sp>
      <p:sp>
        <p:nvSpPr>
          <p:cNvPr id="7" name="Textfeld 6"/>
          <p:cNvSpPr txBox="1"/>
          <p:nvPr/>
        </p:nvSpPr>
        <p:spPr>
          <a:xfrm>
            <a:off x="7945093" y="4896643"/>
            <a:ext cx="755015" cy="107722"/>
          </a:xfrm>
          <a:prstGeom prst="rect">
            <a:avLst/>
          </a:prstGeom>
          <a:noFill/>
        </p:spPr>
        <p:txBody>
          <a:bodyPr wrap="none" lIns="0" tIns="0" rIns="0" bIns="0" rtlCol="0">
            <a:spAutoFit/>
          </a:bodyPr>
          <a:lstStyle/>
          <a:p>
            <a:pPr>
              <a:spcAft>
                <a:spcPts val="420"/>
              </a:spcAft>
            </a:pPr>
            <a:r>
              <a:rPr lang="de-DE" sz="700" dirty="0" smtClean="0">
                <a:solidFill>
                  <a:schemeClr val="accent2"/>
                </a:solidFill>
              </a:rPr>
              <a:t>Bild von Rafik </a:t>
            </a:r>
            <a:r>
              <a:rPr lang="de-DE" sz="700" dirty="0" err="1" smtClean="0">
                <a:solidFill>
                  <a:schemeClr val="accent2"/>
                </a:solidFill>
              </a:rPr>
              <a:t>Harabi</a:t>
            </a:r>
            <a:endParaRPr lang="de-DE" sz="700" dirty="0" smtClean="0">
              <a:solidFill>
                <a:schemeClr val="accent2"/>
              </a:solidFill>
            </a:endParaRPr>
          </a:p>
        </p:txBody>
      </p:sp>
      <p:pic>
        <p:nvPicPr>
          <p:cNvPr id="9219"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84568" y="1084958"/>
            <a:ext cx="7438033" cy="37073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228772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Google </a:t>
            </a:r>
            <a:r>
              <a:rPr lang="de-DE" dirty="0" err="1" smtClean="0"/>
              <a:t>Authenticator</a:t>
            </a:r>
            <a:endParaRPr lang="de-DE" dirty="0"/>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22</a:t>
            </a:fld>
            <a:endParaRPr lang="de-DE"/>
          </a:p>
        </p:txBody>
      </p:sp>
      <p:sp>
        <p:nvSpPr>
          <p:cNvPr id="7" name="Textfeld 6"/>
          <p:cNvSpPr txBox="1"/>
          <p:nvPr/>
        </p:nvSpPr>
        <p:spPr>
          <a:xfrm>
            <a:off x="7945093" y="4896643"/>
            <a:ext cx="755015" cy="107722"/>
          </a:xfrm>
          <a:prstGeom prst="rect">
            <a:avLst/>
          </a:prstGeom>
          <a:noFill/>
        </p:spPr>
        <p:txBody>
          <a:bodyPr wrap="none" lIns="0" tIns="0" rIns="0" bIns="0" rtlCol="0">
            <a:spAutoFit/>
          </a:bodyPr>
          <a:lstStyle/>
          <a:p>
            <a:pPr>
              <a:spcAft>
                <a:spcPts val="420"/>
              </a:spcAft>
            </a:pPr>
            <a:r>
              <a:rPr lang="de-DE" sz="700" dirty="0" smtClean="0">
                <a:solidFill>
                  <a:schemeClr val="accent2"/>
                </a:solidFill>
              </a:rPr>
              <a:t>Bild von Rafik </a:t>
            </a:r>
            <a:r>
              <a:rPr lang="de-DE" sz="700" dirty="0" err="1" smtClean="0">
                <a:solidFill>
                  <a:schemeClr val="accent2"/>
                </a:solidFill>
              </a:rPr>
              <a:t>Harabi</a:t>
            </a:r>
            <a:endParaRPr lang="de-DE" sz="700" dirty="0" smtClean="0">
              <a:solidFill>
                <a:schemeClr val="accent2"/>
              </a:solidFill>
            </a:endParaRPr>
          </a:p>
        </p:txBody>
      </p:sp>
      <p:pic>
        <p:nvPicPr>
          <p:cNvPr id="9219"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84568" y="1084958"/>
            <a:ext cx="7438033" cy="37073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16" name="Gruppieren 15"/>
          <p:cNvGrpSpPr/>
          <p:nvPr/>
        </p:nvGrpSpPr>
        <p:grpSpPr>
          <a:xfrm>
            <a:off x="792088" y="1081380"/>
            <a:ext cx="5832648" cy="1594094"/>
            <a:chOff x="792088" y="1081380"/>
            <a:chExt cx="5832648" cy="1594094"/>
          </a:xfrm>
        </p:grpSpPr>
        <p:sp>
          <p:nvSpPr>
            <p:cNvPr id="3" name="Textfeld 2"/>
            <p:cNvSpPr txBox="1"/>
            <p:nvPr/>
          </p:nvSpPr>
          <p:spPr>
            <a:xfrm>
              <a:off x="3024336" y="1081380"/>
              <a:ext cx="2736304" cy="430887"/>
            </a:xfrm>
            <a:prstGeom prst="rect">
              <a:avLst/>
            </a:prstGeom>
            <a:solidFill>
              <a:schemeClr val="bg1"/>
            </a:solidFill>
            <a:ln w="28575">
              <a:solidFill>
                <a:srgbClr val="FF0000"/>
              </a:solidFill>
            </a:ln>
          </p:spPr>
          <p:txBody>
            <a:bodyPr wrap="square" lIns="0" tIns="0" rIns="0" bIns="0" rtlCol="0">
              <a:spAutoFit/>
            </a:bodyPr>
            <a:lstStyle/>
            <a:p>
              <a:pPr algn="ctr">
                <a:spcAft>
                  <a:spcPts val="420"/>
                </a:spcAft>
              </a:pPr>
              <a:r>
                <a:rPr lang="de-DE" sz="1400" dirty="0" smtClean="0">
                  <a:solidFill>
                    <a:schemeClr val="accent2"/>
                  </a:solidFill>
                </a:rPr>
                <a:t>Uhren von Client und Server</a:t>
              </a:r>
              <a:br>
                <a:rPr lang="de-DE" sz="1400" dirty="0" smtClean="0">
                  <a:solidFill>
                    <a:schemeClr val="accent2"/>
                  </a:solidFill>
                </a:rPr>
              </a:br>
              <a:r>
                <a:rPr lang="de-DE" sz="1400" dirty="0" smtClean="0">
                  <a:solidFill>
                    <a:schemeClr val="accent2"/>
                  </a:solidFill>
                </a:rPr>
                <a:t>müssen </a:t>
              </a:r>
              <a:r>
                <a:rPr lang="de-DE" sz="1400" i="1" dirty="0" smtClean="0">
                  <a:solidFill>
                    <a:schemeClr val="accent2"/>
                  </a:solidFill>
                  <a:effectLst>
                    <a:outerShdw blurRad="38100" dist="38100" dir="2700000" algn="tl">
                      <a:srgbClr val="000000">
                        <a:alpha val="43137"/>
                      </a:srgbClr>
                    </a:outerShdw>
                  </a:effectLst>
                </a:rPr>
                <a:t>halbwegs</a:t>
              </a:r>
              <a:r>
                <a:rPr lang="de-DE" sz="1400" dirty="0" smtClean="0">
                  <a:solidFill>
                    <a:schemeClr val="accent2"/>
                  </a:solidFill>
                </a:rPr>
                <a:t> synchron sein</a:t>
              </a:r>
            </a:p>
          </p:txBody>
        </p:sp>
        <p:sp>
          <p:nvSpPr>
            <p:cNvPr id="8" name="Abgerundetes Rechteck 7"/>
            <p:cNvSpPr/>
            <p:nvPr/>
          </p:nvSpPr>
          <p:spPr>
            <a:xfrm>
              <a:off x="792088" y="1440259"/>
              <a:ext cx="1944216" cy="72008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0" name="Abgerundetes Rechteck 9"/>
            <p:cNvSpPr/>
            <p:nvPr/>
          </p:nvSpPr>
          <p:spPr>
            <a:xfrm>
              <a:off x="4680520" y="1955394"/>
              <a:ext cx="1944216" cy="72008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cxnSp>
          <p:nvCxnSpPr>
            <p:cNvPr id="11" name="Gerade Verbindung 10"/>
            <p:cNvCxnSpPr>
              <a:stCxn id="8" idx="3"/>
              <a:endCxn id="3" idx="1"/>
            </p:cNvCxnSpPr>
            <p:nvPr/>
          </p:nvCxnSpPr>
          <p:spPr>
            <a:xfrm flipV="1">
              <a:off x="2736304" y="1296824"/>
              <a:ext cx="288032" cy="503475"/>
            </a:xfrm>
            <a:prstGeom prst="line">
              <a:avLst/>
            </a:prstGeom>
            <a:ln w="28575">
              <a:solidFill>
                <a:srgbClr val="FF0000"/>
              </a:solidFill>
              <a:tailEnd type="none" w="lg" len="med"/>
            </a:ln>
          </p:spPr>
          <p:style>
            <a:lnRef idx="1">
              <a:schemeClr val="accent1"/>
            </a:lnRef>
            <a:fillRef idx="0">
              <a:schemeClr val="accent1"/>
            </a:fillRef>
            <a:effectRef idx="0">
              <a:schemeClr val="accent1"/>
            </a:effectRef>
            <a:fontRef idx="minor">
              <a:schemeClr val="tx1"/>
            </a:fontRef>
          </p:style>
        </p:cxnSp>
        <p:cxnSp>
          <p:nvCxnSpPr>
            <p:cNvPr id="14" name="Gerade Verbindung 13"/>
            <p:cNvCxnSpPr>
              <a:stCxn id="10" idx="1"/>
            </p:cNvCxnSpPr>
            <p:nvPr/>
          </p:nvCxnSpPr>
          <p:spPr>
            <a:xfrm flipH="1" flipV="1">
              <a:off x="4248472" y="1512268"/>
              <a:ext cx="432048" cy="803166"/>
            </a:xfrm>
            <a:prstGeom prst="line">
              <a:avLst/>
            </a:prstGeom>
            <a:ln w="28575">
              <a:solidFill>
                <a:srgbClr val="FF0000"/>
              </a:solidFill>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09544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Google </a:t>
            </a:r>
            <a:r>
              <a:rPr lang="de-DE" dirty="0" err="1" smtClean="0"/>
              <a:t>Authenticator</a:t>
            </a:r>
            <a:endParaRPr lang="de-DE" dirty="0"/>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23</a:t>
            </a:fld>
            <a:endParaRPr lang="de-DE"/>
          </a:p>
        </p:txBody>
      </p:sp>
      <p:sp>
        <p:nvSpPr>
          <p:cNvPr id="7" name="Textfeld 6"/>
          <p:cNvSpPr txBox="1"/>
          <p:nvPr/>
        </p:nvSpPr>
        <p:spPr>
          <a:xfrm>
            <a:off x="7945093" y="4896643"/>
            <a:ext cx="755015" cy="107722"/>
          </a:xfrm>
          <a:prstGeom prst="rect">
            <a:avLst/>
          </a:prstGeom>
          <a:noFill/>
        </p:spPr>
        <p:txBody>
          <a:bodyPr wrap="none" lIns="0" tIns="0" rIns="0" bIns="0" rtlCol="0">
            <a:spAutoFit/>
          </a:bodyPr>
          <a:lstStyle/>
          <a:p>
            <a:pPr>
              <a:spcAft>
                <a:spcPts val="420"/>
              </a:spcAft>
            </a:pPr>
            <a:r>
              <a:rPr lang="de-DE" sz="700" dirty="0" smtClean="0">
                <a:solidFill>
                  <a:schemeClr val="accent2"/>
                </a:solidFill>
              </a:rPr>
              <a:t>Bild von Rafik </a:t>
            </a:r>
            <a:r>
              <a:rPr lang="de-DE" sz="700" dirty="0" err="1" smtClean="0">
                <a:solidFill>
                  <a:schemeClr val="accent2"/>
                </a:solidFill>
              </a:rPr>
              <a:t>Harabi</a:t>
            </a:r>
            <a:endParaRPr lang="de-DE" sz="700" dirty="0" smtClean="0">
              <a:solidFill>
                <a:schemeClr val="accent2"/>
              </a:solidFill>
            </a:endParaRPr>
          </a:p>
        </p:txBody>
      </p:sp>
      <p:pic>
        <p:nvPicPr>
          <p:cNvPr id="9219"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84568" y="1084958"/>
            <a:ext cx="7438033" cy="37073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19" name="Gruppieren 18"/>
          <p:cNvGrpSpPr/>
          <p:nvPr/>
        </p:nvGrpSpPr>
        <p:grpSpPr>
          <a:xfrm>
            <a:off x="2571816" y="1194038"/>
            <a:ext cx="5602976" cy="1436237"/>
            <a:chOff x="2571816" y="1194038"/>
            <a:chExt cx="5602976" cy="1436237"/>
          </a:xfrm>
        </p:grpSpPr>
        <p:sp>
          <p:nvSpPr>
            <p:cNvPr id="3" name="Abgerundetes Rechteck 2"/>
            <p:cNvSpPr/>
            <p:nvPr/>
          </p:nvSpPr>
          <p:spPr>
            <a:xfrm>
              <a:off x="2571816" y="1498619"/>
              <a:ext cx="1656184" cy="4320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9" name="Abgerundetes Rechteck 8"/>
            <p:cNvSpPr/>
            <p:nvPr/>
          </p:nvSpPr>
          <p:spPr>
            <a:xfrm>
              <a:off x="6518608" y="2198227"/>
              <a:ext cx="1656184" cy="4320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8" name="Textfeld 7"/>
            <p:cNvSpPr txBox="1"/>
            <p:nvPr/>
          </p:nvSpPr>
          <p:spPr>
            <a:xfrm>
              <a:off x="5186070" y="1194038"/>
              <a:ext cx="1654690" cy="246221"/>
            </a:xfrm>
            <a:prstGeom prst="rect">
              <a:avLst/>
            </a:prstGeom>
            <a:solidFill>
              <a:schemeClr val="bg1"/>
            </a:solidFill>
            <a:ln w="28575">
              <a:solidFill>
                <a:srgbClr val="FF0000"/>
              </a:solidFill>
            </a:ln>
          </p:spPr>
          <p:txBody>
            <a:bodyPr wrap="square" lIns="0" tIns="0" rIns="0" bIns="0" rtlCol="0">
              <a:spAutoFit/>
            </a:bodyPr>
            <a:lstStyle/>
            <a:p>
              <a:pPr algn="ctr">
                <a:spcAft>
                  <a:spcPts val="420"/>
                </a:spcAft>
              </a:pPr>
              <a:r>
                <a:rPr lang="de-DE" sz="1600" dirty="0" err="1" smtClean="0">
                  <a:solidFill>
                    <a:srgbClr val="FF0000"/>
                  </a:solidFill>
                  <a:latin typeface="+mj-lt"/>
                </a:rPr>
                <a:t>Shared</a:t>
              </a:r>
              <a:r>
                <a:rPr lang="de-DE" sz="1600" dirty="0" smtClean="0">
                  <a:solidFill>
                    <a:srgbClr val="FF0000"/>
                  </a:solidFill>
                  <a:latin typeface="+mj-lt"/>
                </a:rPr>
                <a:t> Secret</a:t>
              </a:r>
            </a:p>
          </p:txBody>
        </p:sp>
        <p:cxnSp>
          <p:nvCxnSpPr>
            <p:cNvPr id="11" name="Gerade Verbindung 10"/>
            <p:cNvCxnSpPr>
              <a:stCxn id="3" idx="3"/>
              <a:endCxn id="8" idx="1"/>
            </p:cNvCxnSpPr>
            <p:nvPr/>
          </p:nvCxnSpPr>
          <p:spPr>
            <a:xfrm flipV="1">
              <a:off x="4228000" y="1317149"/>
              <a:ext cx="958070" cy="397494"/>
            </a:xfrm>
            <a:prstGeom prst="line">
              <a:avLst/>
            </a:prstGeom>
            <a:ln w="28575">
              <a:solidFill>
                <a:srgbClr val="FF0000"/>
              </a:solidFill>
              <a:tailEnd type="none" w="lg" len="med"/>
            </a:ln>
          </p:spPr>
          <p:style>
            <a:lnRef idx="1">
              <a:schemeClr val="accent1"/>
            </a:lnRef>
            <a:fillRef idx="0">
              <a:schemeClr val="accent1"/>
            </a:fillRef>
            <a:effectRef idx="0">
              <a:schemeClr val="accent1"/>
            </a:effectRef>
            <a:fontRef idx="minor">
              <a:schemeClr val="tx1"/>
            </a:fontRef>
          </p:style>
        </p:cxnSp>
        <p:cxnSp>
          <p:nvCxnSpPr>
            <p:cNvPr id="14" name="Gerade Verbindung 13"/>
            <p:cNvCxnSpPr>
              <a:stCxn id="9" idx="1"/>
              <a:endCxn id="8" idx="2"/>
            </p:cNvCxnSpPr>
            <p:nvPr/>
          </p:nvCxnSpPr>
          <p:spPr>
            <a:xfrm flipH="1" flipV="1">
              <a:off x="6013415" y="1440259"/>
              <a:ext cx="505193" cy="973992"/>
            </a:xfrm>
            <a:prstGeom prst="line">
              <a:avLst/>
            </a:prstGeom>
            <a:ln w="28575">
              <a:solidFill>
                <a:srgbClr val="FF0000"/>
              </a:solidFill>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38219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ircle(in)">
                                      <p:cBhvr>
                                        <p:cTn id="7"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Google </a:t>
            </a:r>
            <a:r>
              <a:rPr lang="de-DE" dirty="0" err="1" smtClean="0"/>
              <a:t>Authenticator</a:t>
            </a:r>
            <a:endParaRPr lang="de-DE" dirty="0"/>
          </a:p>
        </p:txBody>
      </p:sp>
      <p:sp>
        <p:nvSpPr>
          <p:cNvPr id="3" name="Inhaltsplatzhalter 2"/>
          <p:cNvSpPr>
            <a:spLocks noGrp="1"/>
          </p:cNvSpPr>
          <p:nvPr>
            <p:ph idx="1"/>
          </p:nvPr>
        </p:nvSpPr>
        <p:spPr/>
        <p:txBody>
          <a:bodyPr/>
          <a:lstStyle/>
          <a:p>
            <a:pPr>
              <a:buFont typeface="Wingdings" panose="05000000000000000000" pitchFamily="2" charset="2"/>
              <a:buChar char="§"/>
            </a:pPr>
            <a:r>
              <a:rPr lang="de-DE" dirty="0" smtClean="0"/>
              <a:t>Streng genommen ist Google </a:t>
            </a:r>
            <a:r>
              <a:rPr lang="de-DE" dirty="0" err="1" smtClean="0"/>
              <a:t>Authenticator</a:t>
            </a:r>
            <a:r>
              <a:rPr lang="de-DE" dirty="0" smtClean="0"/>
              <a:t> </a:t>
            </a:r>
            <a:r>
              <a:rPr lang="de-DE" dirty="0" smtClean="0">
                <a:solidFill>
                  <a:srgbClr val="FF0000"/>
                </a:solidFill>
              </a:rPr>
              <a:t>KEIN</a:t>
            </a:r>
            <a:r>
              <a:rPr lang="de-DE" dirty="0" smtClean="0"/>
              <a:t> </a:t>
            </a:r>
            <a:r>
              <a:rPr lang="de-DE" dirty="0" err="1" smtClean="0"/>
              <a:t>Multifactor</a:t>
            </a:r>
            <a:endParaRPr lang="de-DE" dirty="0" smtClean="0"/>
          </a:p>
          <a:p>
            <a:pPr marL="216000" lvl="1" indent="0">
              <a:buNone/>
            </a:pPr>
            <a:r>
              <a:rPr lang="de-DE" dirty="0" smtClean="0"/>
              <a:t>sondern einfach ein zweites Passwort (</a:t>
            </a:r>
            <a:r>
              <a:rPr lang="de-DE" dirty="0" err="1" smtClean="0"/>
              <a:t>Shared</a:t>
            </a:r>
            <a:r>
              <a:rPr lang="de-DE" dirty="0" smtClean="0"/>
              <a:t> Secret)</a:t>
            </a:r>
            <a:br>
              <a:rPr lang="de-DE" dirty="0" smtClean="0"/>
            </a:br>
            <a:endParaRPr lang="de-DE" dirty="0" smtClean="0"/>
          </a:p>
          <a:p>
            <a:pPr marL="432000" lvl="2" indent="0">
              <a:buNone/>
            </a:pPr>
            <a:r>
              <a:rPr lang="de-DE" dirty="0" smtClean="0">
                <a:solidFill>
                  <a:srgbClr val="FF0000"/>
                </a:solidFill>
              </a:rPr>
              <a:t>… wobei dieses im Klartext auf dem Server hinterlegt sein muss!</a:t>
            </a:r>
            <a:endParaRPr lang="de-DE" dirty="0">
              <a:solidFill>
                <a:srgbClr val="FF0000"/>
              </a:solidFill>
            </a:endParaRPr>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24</a:t>
            </a:fld>
            <a:endParaRPr lang="de-DE"/>
          </a:p>
        </p:txBody>
      </p:sp>
    </p:spTree>
    <p:extLst>
      <p:ext uri="{BB962C8B-B14F-4D97-AF65-F5344CB8AC3E}">
        <p14:creationId xmlns:p14="http://schemas.microsoft.com/office/powerpoint/2010/main" xmlns="" val="358950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Wie kann man diese probleme lösen?</a:t>
            </a:r>
            <a:endParaRPr lang="de-DE"/>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25</a:t>
            </a:fld>
            <a:endParaRPr lang="de-DE"/>
          </a:p>
        </p:txBody>
      </p:sp>
      <p:sp>
        <p:nvSpPr>
          <p:cNvPr id="8" name="Inhaltsplatzhalter 2">
            <a:extLst>
              <a:ext uri="{FF2B5EF4-FFF2-40B4-BE49-F238E27FC236}">
                <a16:creationId xmlns="" xmlns:a16="http://schemas.microsoft.com/office/drawing/2014/main" id="{53D456F7-B9D4-4E39-B13B-F52D43C2B1AD}"/>
              </a:ext>
            </a:extLst>
          </p:cNvPr>
          <p:cNvSpPr txBox="1">
            <a:spLocks/>
          </p:cNvSpPr>
          <p:nvPr/>
        </p:nvSpPr>
        <p:spPr>
          <a:xfrm>
            <a:off x="265422" y="1140246"/>
            <a:ext cx="4278675" cy="354107"/>
          </a:xfrm>
          <a:prstGeom prst="rect">
            <a:avLst/>
          </a:prstGeom>
        </p:spPr>
        <p:txBody>
          <a:bodyPr vert="horz" lIns="0" tIns="0" rIns="0" bIns="0" rtlCol="0" anchor="t">
            <a:noAutofit/>
          </a:bodyPr>
          <a:lstStyle>
            <a:lvl1pPr marL="216000" indent="-216000" algn="l" defTabSz="914400" rtl="0" eaLnBrk="1" latinLnBrk="0" hangingPunct="1">
              <a:spcBef>
                <a:spcPts val="600"/>
              </a:spcBef>
              <a:spcAft>
                <a:spcPts val="600"/>
              </a:spcAft>
              <a:buFont typeface="Calibri" panose="020F0502020204030204" pitchFamily="34" charset="0"/>
              <a:buChar char="−"/>
              <a:defRPr sz="1800" kern="1200">
                <a:solidFill>
                  <a:schemeClr val="accent2"/>
                </a:solidFill>
                <a:latin typeface="+mj-lt"/>
                <a:ea typeface="+mn-ea"/>
                <a:cs typeface="+mn-cs"/>
              </a:defRPr>
            </a:lvl1pPr>
            <a:lvl2pPr marL="432000" indent="-216000" algn="l" defTabSz="914400" rtl="0" eaLnBrk="1" latinLnBrk="0" hangingPunct="1">
              <a:spcBef>
                <a:spcPts val="600"/>
              </a:spcBef>
              <a:spcAft>
                <a:spcPts val="300"/>
              </a:spcAft>
              <a:buFont typeface="Calibri" panose="020F0502020204030204" pitchFamily="34" charset="0"/>
              <a:buChar char="−"/>
              <a:defRPr sz="1800" kern="1200">
                <a:solidFill>
                  <a:schemeClr val="accent2"/>
                </a:solidFill>
                <a:latin typeface="+mj-lt"/>
                <a:ea typeface="+mn-ea"/>
                <a:cs typeface="+mn-cs"/>
              </a:defRPr>
            </a:lvl2pPr>
            <a:lvl3pPr marL="648000" indent="-216000" algn="l" defTabSz="914400" rtl="0" eaLnBrk="1" latinLnBrk="0" hangingPunct="1">
              <a:spcBef>
                <a:spcPts val="300"/>
              </a:spcBef>
              <a:spcAft>
                <a:spcPts val="300"/>
              </a:spcAft>
              <a:buFont typeface="Calibri" panose="020F0502020204030204" pitchFamily="34" charset="0"/>
              <a:buChar char="−"/>
              <a:defRPr sz="1800" kern="1200">
                <a:solidFill>
                  <a:schemeClr val="accent2"/>
                </a:solidFill>
                <a:latin typeface="+mj-lt"/>
                <a:ea typeface="+mn-ea"/>
                <a:cs typeface="+mn-cs"/>
              </a:defRPr>
            </a:lvl3pPr>
            <a:lvl4pPr marL="864000" indent="-216000" algn="l" defTabSz="914400" rtl="0" eaLnBrk="1" latinLnBrk="0" hangingPunct="1">
              <a:spcBef>
                <a:spcPts val="300"/>
              </a:spcBef>
              <a:buFont typeface="Calibri" panose="020F0502020204030204" pitchFamily="34" charset="0"/>
              <a:buChar char="−"/>
              <a:defRPr sz="1800" kern="1200">
                <a:solidFill>
                  <a:schemeClr val="accent2"/>
                </a:solidFill>
                <a:latin typeface="+mj-lt"/>
                <a:ea typeface="+mn-ea"/>
                <a:cs typeface="+mn-cs"/>
              </a:defRPr>
            </a:lvl4pPr>
            <a:lvl5pPr marL="1080000" indent="-216000" algn="l" defTabSz="914400" rtl="0" eaLnBrk="1" latinLnBrk="0" hangingPunct="1">
              <a:spcBef>
                <a:spcPts val="0"/>
              </a:spcBef>
              <a:buFont typeface="Calibri" panose="020F0502020204030204" pitchFamily="34" charset="0"/>
              <a:buChar char="−"/>
              <a:defRPr sz="1800" kern="1200">
                <a:solidFill>
                  <a:schemeClr val="accent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err="1"/>
              <a:t>Neuer</a:t>
            </a:r>
            <a:r>
              <a:rPr lang="en-US" dirty="0"/>
              <a:t> Ansatz </a:t>
            </a:r>
            <a:r>
              <a:rPr lang="en-US" dirty="0" err="1"/>
              <a:t>mit</a:t>
            </a:r>
            <a:r>
              <a:rPr lang="en-US" dirty="0"/>
              <a:t> </a:t>
            </a:r>
            <a:r>
              <a:rPr lang="en-US" dirty="0" err="1"/>
              <a:t>folgenden</a:t>
            </a:r>
            <a:r>
              <a:rPr lang="en-US" dirty="0"/>
              <a:t> </a:t>
            </a:r>
            <a:r>
              <a:rPr lang="en-US" dirty="0" err="1"/>
              <a:t>Eckpunkten</a:t>
            </a:r>
            <a:r>
              <a:rPr lang="en-US" dirty="0"/>
              <a:t>:</a:t>
            </a:r>
          </a:p>
        </p:txBody>
      </p:sp>
      <p:sp>
        <p:nvSpPr>
          <p:cNvPr id="18" name="Rechteck 17">
            <a:extLst>
              <a:ext uri="{FF2B5EF4-FFF2-40B4-BE49-F238E27FC236}">
                <a16:creationId xmlns="" xmlns:a16="http://schemas.microsoft.com/office/drawing/2014/main" id="{1526FE3A-E7C8-4EBD-A586-B84CBA206A86}"/>
              </a:ext>
            </a:extLst>
          </p:cNvPr>
          <p:cNvSpPr/>
          <p:nvPr/>
        </p:nvSpPr>
        <p:spPr>
          <a:xfrm>
            <a:off x="287473" y="1588083"/>
            <a:ext cx="2871575" cy="8399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accent2"/>
                </a:solidFill>
              </a:rPr>
              <a:t>Nutzer soll sich nichts merken müssen</a:t>
            </a:r>
          </a:p>
        </p:txBody>
      </p:sp>
      <p:sp>
        <p:nvSpPr>
          <p:cNvPr id="19" name="Rechteck 18">
            <a:extLst>
              <a:ext uri="{FF2B5EF4-FFF2-40B4-BE49-F238E27FC236}">
                <a16:creationId xmlns="" xmlns:a16="http://schemas.microsoft.com/office/drawing/2014/main" id="{AEDB3946-CF26-48F8-BB3F-09D4D1EDDD36}"/>
              </a:ext>
            </a:extLst>
          </p:cNvPr>
          <p:cNvSpPr/>
          <p:nvPr/>
        </p:nvSpPr>
        <p:spPr>
          <a:xfrm>
            <a:off x="287139" y="2704220"/>
            <a:ext cx="2871576" cy="8399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900">
                <a:solidFill>
                  <a:schemeClr val="accent2"/>
                </a:solidFill>
              </a:rPr>
              <a:t>Kein Shared Secret verwenden</a:t>
            </a:r>
          </a:p>
        </p:txBody>
      </p:sp>
      <p:sp>
        <p:nvSpPr>
          <p:cNvPr id="20" name="Rechteck 19">
            <a:extLst>
              <a:ext uri="{FF2B5EF4-FFF2-40B4-BE49-F238E27FC236}">
                <a16:creationId xmlns="" xmlns:a16="http://schemas.microsoft.com/office/drawing/2014/main" id="{6E0E728E-2AA3-4959-AA47-5B037A8051AD}"/>
              </a:ext>
            </a:extLst>
          </p:cNvPr>
          <p:cNvSpPr/>
          <p:nvPr/>
        </p:nvSpPr>
        <p:spPr>
          <a:xfrm>
            <a:off x="287063" y="3820365"/>
            <a:ext cx="2871576" cy="8331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dirty="0">
                <a:solidFill>
                  <a:schemeClr val="accent2"/>
                </a:solidFill>
              </a:rPr>
              <a:t>Kein (erheblicher) Mehraufwand im Vergleich zu </a:t>
            </a:r>
            <a:r>
              <a:rPr lang="de-DE" dirty="0" smtClean="0">
                <a:solidFill>
                  <a:schemeClr val="accent2"/>
                </a:solidFill>
              </a:rPr>
              <a:t>einem Passwort</a:t>
            </a:r>
            <a:endParaRPr lang="de-DE" dirty="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Wie kann man diese probleme lösen?</a:t>
            </a:r>
            <a:endParaRPr lang="de-DE"/>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26</a:t>
            </a:fld>
            <a:endParaRPr lang="de-DE"/>
          </a:p>
        </p:txBody>
      </p:sp>
      <p:sp>
        <p:nvSpPr>
          <p:cNvPr id="8" name="Inhaltsplatzhalter 2">
            <a:extLst>
              <a:ext uri="{FF2B5EF4-FFF2-40B4-BE49-F238E27FC236}">
                <a16:creationId xmlns="" xmlns:a16="http://schemas.microsoft.com/office/drawing/2014/main" id="{53D456F7-B9D4-4E39-B13B-F52D43C2B1AD}"/>
              </a:ext>
            </a:extLst>
          </p:cNvPr>
          <p:cNvSpPr txBox="1">
            <a:spLocks/>
          </p:cNvSpPr>
          <p:nvPr/>
        </p:nvSpPr>
        <p:spPr>
          <a:xfrm>
            <a:off x="265422" y="1140246"/>
            <a:ext cx="4278675" cy="354107"/>
          </a:xfrm>
          <a:prstGeom prst="rect">
            <a:avLst/>
          </a:prstGeom>
        </p:spPr>
        <p:txBody>
          <a:bodyPr vert="horz" lIns="0" tIns="0" rIns="0" bIns="0" rtlCol="0" anchor="t">
            <a:noAutofit/>
          </a:bodyPr>
          <a:lstStyle>
            <a:lvl1pPr marL="216000" indent="-216000" algn="l" defTabSz="914400" rtl="0" eaLnBrk="1" latinLnBrk="0" hangingPunct="1">
              <a:spcBef>
                <a:spcPts val="600"/>
              </a:spcBef>
              <a:spcAft>
                <a:spcPts val="600"/>
              </a:spcAft>
              <a:buFont typeface="Calibri" panose="020F0502020204030204" pitchFamily="34" charset="0"/>
              <a:buChar char="−"/>
              <a:defRPr sz="1800" kern="1200">
                <a:solidFill>
                  <a:schemeClr val="accent2"/>
                </a:solidFill>
                <a:latin typeface="+mj-lt"/>
                <a:ea typeface="+mn-ea"/>
                <a:cs typeface="+mn-cs"/>
              </a:defRPr>
            </a:lvl1pPr>
            <a:lvl2pPr marL="432000" indent="-216000" algn="l" defTabSz="914400" rtl="0" eaLnBrk="1" latinLnBrk="0" hangingPunct="1">
              <a:spcBef>
                <a:spcPts val="600"/>
              </a:spcBef>
              <a:spcAft>
                <a:spcPts val="300"/>
              </a:spcAft>
              <a:buFont typeface="Calibri" panose="020F0502020204030204" pitchFamily="34" charset="0"/>
              <a:buChar char="−"/>
              <a:defRPr sz="1800" kern="1200">
                <a:solidFill>
                  <a:schemeClr val="accent2"/>
                </a:solidFill>
                <a:latin typeface="+mj-lt"/>
                <a:ea typeface="+mn-ea"/>
                <a:cs typeface="+mn-cs"/>
              </a:defRPr>
            </a:lvl2pPr>
            <a:lvl3pPr marL="648000" indent="-216000" algn="l" defTabSz="914400" rtl="0" eaLnBrk="1" latinLnBrk="0" hangingPunct="1">
              <a:spcBef>
                <a:spcPts val="300"/>
              </a:spcBef>
              <a:spcAft>
                <a:spcPts val="300"/>
              </a:spcAft>
              <a:buFont typeface="Calibri" panose="020F0502020204030204" pitchFamily="34" charset="0"/>
              <a:buChar char="−"/>
              <a:defRPr sz="1800" kern="1200">
                <a:solidFill>
                  <a:schemeClr val="accent2"/>
                </a:solidFill>
                <a:latin typeface="+mj-lt"/>
                <a:ea typeface="+mn-ea"/>
                <a:cs typeface="+mn-cs"/>
              </a:defRPr>
            </a:lvl3pPr>
            <a:lvl4pPr marL="864000" indent="-216000" algn="l" defTabSz="914400" rtl="0" eaLnBrk="1" latinLnBrk="0" hangingPunct="1">
              <a:spcBef>
                <a:spcPts val="300"/>
              </a:spcBef>
              <a:buFont typeface="Calibri" panose="020F0502020204030204" pitchFamily="34" charset="0"/>
              <a:buChar char="−"/>
              <a:defRPr sz="1800" kern="1200">
                <a:solidFill>
                  <a:schemeClr val="accent2"/>
                </a:solidFill>
                <a:latin typeface="+mj-lt"/>
                <a:ea typeface="+mn-ea"/>
                <a:cs typeface="+mn-cs"/>
              </a:defRPr>
            </a:lvl4pPr>
            <a:lvl5pPr marL="1080000" indent="-216000" algn="l" defTabSz="914400" rtl="0" eaLnBrk="1" latinLnBrk="0" hangingPunct="1">
              <a:spcBef>
                <a:spcPts val="0"/>
              </a:spcBef>
              <a:buFont typeface="Calibri" panose="020F0502020204030204" pitchFamily="34" charset="0"/>
              <a:buChar char="−"/>
              <a:defRPr sz="1800" kern="1200">
                <a:solidFill>
                  <a:schemeClr val="accent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t>Neuer Ansatz mit folgenden Eckpunkten:</a:t>
            </a:r>
            <a:endParaRPr lang="en-US" dirty="0"/>
          </a:p>
        </p:txBody>
      </p:sp>
      <p:sp>
        <p:nvSpPr>
          <p:cNvPr id="18" name="Rechteck 17">
            <a:extLst>
              <a:ext uri="{FF2B5EF4-FFF2-40B4-BE49-F238E27FC236}">
                <a16:creationId xmlns="" xmlns:a16="http://schemas.microsoft.com/office/drawing/2014/main" id="{1526FE3A-E7C8-4EBD-A586-B84CBA206A86}"/>
              </a:ext>
            </a:extLst>
          </p:cNvPr>
          <p:cNvSpPr/>
          <p:nvPr/>
        </p:nvSpPr>
        <p:spPr>
          <a:xfrm>
            <a:off x="287473" y="1588083"/>
            <a:ext cx="2871575" cy="8399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accent2"/>
                </a:solidFill>
              </a:rPr>
              <a:t>Nutzer soll sich nichts merken müssen</a:t>
            </a:r>
          </a:p>
        </p:txBody>
      </p:sp>
      <p:sp>
        <p:nvSpPr>
          <p:cNvPr id="19" name="Rechteck 18">
            <a:extLst>
              <a:ext uri="{FF2B5EF4-FFF2-40B4-BE49-F238E27FC236}">
                <a16:creationId xmlns="" xmlns:a16="http://schemas.microsoft.com/office/drawing/2014/main" id="{AEDB3946-CF26-48F8-BB3F-09D4D1EDDD36}"/>
              </a:ext>
            </a:extLst>
          </p:cNvPr>
          <p:cNvSpPr/>
          <p:nvPr/>
        </p:nvSpPr>
        <p:spPr>
          <a:xfrm>
            <a:off x="287139" y="2704220"/>
            <a:ext cx="2871576" cy="8399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900">
                <a:solidFill>
                  <a:schemeClr val="accent2"/>
                </a:solidFill>
              </a:rPr>
              <a:t>Kein Shared Secret verwenden</a:t>
            </a:r>
          </a:p>
        </p:txBody>
      </p:sp>
      <p:sp>
        <p:nvSpPr>
          <p:cNvPr id="20" name="Rechteck 19">
            <a:extLst>
              <a:ext uri="{FF2B5EF4-FFF2-40B4-BE49-F238E27FC236}">
                <a16:creationId xmlns="" xmlns:a16="http://schemas.microsoft.com/office/drawing/2014/main" id="{6E0E728E-2AA3-4959-AA47-5B037A8051AD}"/>
              </a:ext>
            </a:extLst>
          </p:cNvPr>
          <p:cNvSpPr/>
          <p:nvPr/>
        </p:nvSpPr>
        <p:spPr>
          <a:xfrm>
            <a:off x="287063" y="3820365"/>
            <a:ext cx="2871576" cy="8331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dirty="0">
                <a:solidFill>
                  <a:schemeClr val="accent2"/>
                </a:solidFill>
              </a:rPr>
              <a:t>Kein (erheblicher) Mehraufwand im Vergleich zu </a:t>
            </a:r>
            <a:r>
              <a:rPr lang="de-DE" dirty="0" smtClean="0">
                <a:solidFill>
                  <a:schemeClr val="accent2"/>
                </a:solidFill>
              </a:rPr>
              <a:t>einem Passwort</a:t>
            </a:r>
            <a:endParaRPr lang="de-DE" dirty="0">
              <a:solidFill>
                <a:schemeClr val="accent2"/>
              </a:solidFill>
            </a:endParaRPr>
          </a:p>
        </p:txBody>
      </p:sp>
      <p:sp>
        <p:nvSpPr>
          <p:cNvPr id="9" name="Pfeil: nach rechts 8">
            <a:extLst>
              <a:ext uri="{FF2B5EF4-FFF2-40B4-BE49-F238E27FC236}">
                <a16:creationId xmlns="" xmlns:a16="http://schemas.microsoft.com/office/drawing/2014/main" id="{540B05E7-1913-45AA-AD5B-92B8DB8FFB28}"/>
              </a:ext>
            </a:extLst>
          </p:cNvPr>
          <p:cNvSpPr/>
          <p:nvPr/>
        </p:nvSpPr>
        <p:spPr>
          <a:xfrm>
            <a:off x="3598164" y="1761560"/>
            <a:ext cx="1107079"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3" name="Textfeld 12">
            <a:extLst>
              <a:ext uri="{FF2B5EF4-FFF2-40B4-BE49-F238E27FC236}">
                <a16:creationId xmlns="" xmlns:a16="http://schemas.microsoft.com/office/drawing/2014/main" id="{3FDBE097-034F-4FC7-AC54-D814F1DE6C89}"/>
              </a:ext>
            </a:extLst>
          </p:cNvPr>
          <p:cNvSpPr txBox="1"/>
          <p:nvPr/>
        </p:nvSpPr>
        <p:spPr>
          <a:xfrm>
            <a:off x="5153029" y="1586691"/>
            <a:ext cx="2743199"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a:solidFill>
                  <a:schemeClr val="accent2"/>
                </a:solidFill>
              </a:rPr>
              <a:t>"Something you know"</a:t>
            </a:r>
          </a:p>
        </p:txBody>
      </p:sp>
      <p:sp>
        <p:nvSpPr>
          <p:cNvPr id="14" name="Textfeld 13">
            <a:extLst>
              <a:ext uri="{FF2B5EF4-FFF2-40B4-BE49-F238E27FC236}">
                <a16:creationId xmlns="" xmlns:a16="http://schemas.microsoft.com/office/drawing/2014/main" id="{6EE4EE9F-76F5-4665-A55E-B1F183D6D148}"/>
              </a:ext>
            </a:extLst>
          </p:cNvPr>
          <p:cNvSpPr txBox="1"/>
          <p:nvPr/>
        </p:nvSpPr>
        <p:spPr>
          <a:xfrm>
            <a:off x="5150207" y="2114321"/>
            <a:ext cx="2743199"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a:solidFill>
                  <a:schemeClr val="accent2"/>
                </a:solidFill>
              </a:rPr>
              <a:t>"Something you have/are"</a:t>
            </a:r>
          </a:p>
        </p:txBody>
      </p:sp>
      <p:pic>
        <p:nvPicPr>
          <p:cNvPr id="16" name="Grafik 10" descr="Marke Kreuz Silhouette">
            <a:extLst>
              <a:ext uri="{FF2B5EF4-FFF2-40B4-BE49-F238E27FC236}">
                <a16:creationId xmlns="" xmlns:a16="http://schemas.microsoft.com/office/drawing/2014/main" id="{91197740-59EA-4A62-9BB6-18D87AD25B67}"/>
              </a:ext>
            </a:extLst>
          </p:cNvPr>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7920179" y="1463915"/>
            <a:ext cx="542415" cy="542126"/>
          </a:xfrm>
          <a:prstGeom prst="rect">
            <a:avLst/>
          </a:prstGeom>
        </p:spPr>
      </p:pic>
      <p:pic>
        <p:nvPicPr>
          <p:cNvPr id="24" name="Grafik 12" descr="Abzeichen Tick1 Silhouette">
            <a:extLst>
              <a:ext uri="{FF2B5EF4-FFF2-40B4-BE49-F238E27FC236}">
                <a16:creationId xmlns="" xmlns:a16="http://schemas.microsoft.com/office/drawing/2014/main" id="{92D2DE47-E460-4B77-8C20-502C6C862DF6}"/>
              </a:ext>
            </a:extLst>
          </p:cNvPr>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7921000" y="1978837"/>
            <a:ext cx="542415" cy="542126"/>
          </a:xfrm>
          <a:prstGeom prst="rect">
            <a:avLst/>
          </a:prstGeom>
        </p:spPr>
      </p:pic>
    </p:spTree>
    <p:extLst>
      <p:ext uri="{BB962C8B-B14F-4D97-AF65-F5344CB8AC3E}">
        <p14:creationId xmlns:p14="http://schemas.microsoft.com/office/powerpoint/2010/main" xmlns="" val="122637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Wie kann man diese probleme lösen?</a:t>
            </a:r>
            <a:endParaRPr lang="de-DE"/>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27</a:t>
            </a:fld>
            <a:endParaRPr lang="de-DE"/>
          </a:p>
        </p:txBody>
      </p:sp>
      <p:sp>
        <p:nvSpPr>
          <p:cNvPr id="8" name="Inhaltsplatzhalter 2">
            <a:extLst>
              <a:ext uri="{FF2B5EF4-FFF2-40B4-BE49-F238E27FC236}">
                <a16:creationId xmlns="" xmlns:a16="http://schemas.microsoft.com/office/drawing/2014/main" id="{53D456F7-B9D4-4E39-B13B-F52D43C2B1AD}"/>
              </a:ext>
            </a:extLst>
          </p:cNvPr>
          <p:cNvSpPr txBox="1">
            <a:spLocks/>
          </p:cNvSpPr>
          <p:nvPr/>
        </p:nvSpPr>
        <p:spPr>
          <a:xfrm>
            <a:off x="265422" y="1140246"/>
            <a:ext cx="4278675" cy="354107"/>
          </a:xfrm>
          <a:prstGeom prst="rect">
            <a:avLst/>
          </a:prstGeom>
        </p:spPr>
        <p:txBody>
          <a:bodyPr vert="horz" lIns="0" tIns="0" rIns="0" bIns="0" rtlCol="0" anchor="t">
            <a:noAutofit/>
          </a:bodyPr>
          <a:lstStyle>
            <a:lvl1pPr marL="216000" indent="-216000" algn="l" defTabSz="914400" rtl="0" eaLnBrk="1" latinLnBrk="0" hangingPunct="1">
              <a:spcBef>
                <a:spcPts val="600"/>
              </a:spcBef>
              <a:spcAft>
                <a:spcPts val="600"/>
              </a:spcAft>
              <a:buFont typeface="Calibri" panose="020F0502020204030204" pitchFamily="34" charset="0"/>
              <a:buChar char="−"/>
              <a:defRPr sz="1800" kern="1200">
                <a:solidFill>
                  <a:schemeClr val="accent2"/>
                </a:solidFill>
                <a:latin typeface="+mj-lt"/>
                <a:ea typeface="+mn-ea"/>
                <a:cs typeface="+mn-cs"/>
              </a:defRPr>
            </a:lvl1pPr>
            <a:lvl2pPr marL="432000" indent="-216000" algn="l" defTabSz="914400" rtl="0" eaLnBrk="1" latinLnBrk="0" hangingPunct="1">
              <a:spcBef>
                <a:spcPts val="600"/>
              </a:spcBef>
              <a:spcAft>
                <a:spcPts val="300"/>
              </a:spcAft>
              <a:buFont typeface="Calibri" panose="020F0502020204030204" pitchFamily="34" charset="0"/>
              <a:buChar char="−"/>
              <a:defRPr sz="1800" kern="1200">
                <a:solidFill>
                  <a:schemeClr val="accent2"/>
                </a:solidFill>
                <a:latin typeface="+mj-lt"/>
                <a:ea typeface="+mn-ea"/>
                <a:cs typeface="+mn-cs"/>
              </a:defRPr>
            </a:lvl2pPr>
            <a:lvl3pPr marL="648000" indent="-216000" algn="l" defTabSz="914400" rtl="0" eaLnBrk="1" latinLnBrk="0" hangingPunct="1">
              <a:spcBef>
                <a:spcPts val="300"/>
              </a:spcBef>
              <a:spcAft>
                <a:spcPts val="300"/>
              </a:spcAft>
              <a:buFont typeface="Calibri" panose="020F0502020204030204" pitchFamily="34" charset="0"/>
              <a:buChar char="−"/>
              <a:defRPr sz="1800" kern="1200">
                <a:solidFill>
                  <a:schemeClr val="accent2"/>
                </a:solidFill>
                <a:latin typeface="+mj-lt"/>
                <a:ea typeface="+mn-ea"/>
                <a:cs typeface="+mn-cs"/>
              </a:defRPr>
            </a:lvl3pPr>
            <a:lvl4pPr marL="864000" indent="-216000" algn="l" defTabSz="914400" rtl="0" eaLnBrk="1" latinLnBrk="0" hangingPunct="1">
              <a:spcBef>
                <a:spcPts val="300"/>
              </a:spcBef>
              <a:buFont typeface="Calibri" panose="020F0502020204030204" pitchFamily="34" charset="0"/>
              <a:buChar char="−"/>
              <a:defRPr sz="1800" kern="1200">
                <a:solidFill>
                  <a:schemeClr val="accent2"/>
                </a:solidFill>
                <a:latin typeface="+mj-lt"/>
                <a:ea typeface="+mn-ea"/>
                <a:cs typeface="+mn-cs"/>
              </a:defRPr>
            </a:lvl4pPr>
            <a:lvl5pPr marL="1080000" indent="-216000" algn="l" defTabSz="914400" rtl="0" eaLnBrk="1" latinLnBrk="0" hangingPunct="1">
              <a:spcBef>
                <a:spcPts val="0"/>
              </a:spcBef>
              <a:buFont typeface="Calibri" panose="020F0502020204030204" pitchFamily="34" charset="0"/>
              <a:buChar char="−"/>
              <a:defRPr sz="1800" kern="1200">
                <a:solidFill>
                  <a:schemeClr val="accent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t>Neuer Ansatz mit folgenden Eckpunkten:</a:t>
            </a:r>
            <a:endParaRPr lang="en-US" dirty="0"/>
          </a:p>
        </p:txBody>
      </p:sp>
      <p:sp>
        <p:nvSpPr>
          <p:cNvPr id="18" name="Rechteck 17">
            <a:extLst>
              <a:ext uri="{FF2B5EF4-FFF2-40B4-BE49-F238E27FC236}">
                <a16:creationId xmlns="" xmlns:a16="http://schemas.microsoft.com/office/drawing/2014/main" id="{1526FE3A-E7C8-4EBD-A586-B84CBA206A86}"/>
              </a:ext>
            </a:extLst>
          </p:cNvPr>
          <p:cNvSpPr/>
          <p:nvPr/>
        </p:nvSpPr>
        <p:spPr>
          <a:xfrm>
            <a:off x="287473" y="1588083"/>
            <a:ext cx="2871575" cy="8399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accent2"/>
                </a:solidFill>
              </a:rPr>
              <a:t>Nutzer soll sich nichts merken müssen</a:t>
            </a:r>
          </a:p>
        </p:txBody>
      </p:sp>
      <p:sp>
        <p:nvSpPr>
          <p:cNvPr id="19" name="Rechteck 18">
            <a:extLst>
              <a:ext uri="{FF2B5EF4-FFF2-40B4-BE49-F238E27FC236}">
                <a16:creationId xmlns="" xmlns:a16="http://schemas.microsoft.com/office/drawing/2014/main" id="{AEDB3946-CF26-48F8-BB3F-09D4D1EDDD36}"/>
              </a:ext>
            </a:extLst>
          </p:cNvPr>
          <p:cNvSpPr/>
          <p:nvPr/>
        </p:nvSpPr>
        <p:spPr>
          <a:xfrm>
            <a:off x="287139" y="2704220"/>
            <a:ext cx="2871576" cy="8399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900">
                <a:solidFill>
                  <a:schemeClr val="accent2"/>
                </a:solidFill>
              </a:rPr>
              <a:t>Kein Shared Secret verwenden</a:t>
            </a:r>
          </a:p>
        </p:txBody>
      </p:sp>
      <p:sp>
        <p:nvSpPr>
          <p:cNvPr id="20" name="Rechteck 19">
            <a:extLst>
              <a:ext uri="{FF2B5EF4-FFF2-40B4-BE49-F238E27FC236}">
                <a16:creationId xmlns="" xmlns:a16="http://schemas.microsoft.com/office/drawing/2014/main" id="{6E0E728E-2AA3-4959-AA47-5B037A8051AD}"/>
              </a:ext>
            </a:extLst>
          </p:cNvPr>
          <p:cNvSpPr/>
          <p:nvPr/>
        </p:nvSpPr>
        <p:spPr>
          <a:xfrm>
            <a:off x="287063" y="3820365"/>
            <a:ext cx="2871576" cy="8331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dirty="0">
                <a:solidFill>
                  <a:schemeClr val="accent2"/>
                </a:solidFill>
              </a:rPr>
              <a:t>Kein (erheblicher) Mehraufwand im Vergleich zu </a:t>
            </a:r>
            <a:r>
              <a:rPr lang="de-DE" dirty="0" smtClean="0">
                <a:solidFill>
                  <a:schemeClr val="accent2"/>
                </a:solidFill>
              </a:rPr>
              <a:t>einem Passwort</a:t>
            </a:r>
            <a:endParaRPr lang="de-DE" dirty="0">
              <a:solidFill>
                <a:schemeClr val="accent2"/>
              </a:solidFill>
            </a:endParaRPr>
          </a:p>
        </p:txBody>
      </p:sp>
      <p:sp>
        <p:nvSpPr>
          <p:cNvPr id="3" name="Pfeil: nach rechts 2">
            <a:extLst>
              <a:ext uri="{FF2B5EF4-FFF2-40B4-BE49-F238E27FC236}">
                <a16:creationId xmlns="" xmlns:a16="http://schemas.microsoft.com/office/drawing/2014/main" id="{990EA4D4-D003-4319-A89D-F6B0ABB1D6D0}"/>
              </a:ext>
            </a:extLst>
          </p:cNvPr>
          <p:cNvSpPr/>
          <p:nvPr/>
        </p:nvSpPr>
        <p:spPr>
          <a:xfrm>
            <a:off x="3598164" y="1761560"/>
            <a:ext cx="1107079"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7" name="Textfeld 6">
            <a:extLst>
              <a:ext uri="{FF2B5EF4-FFF2-40B4-BE49-F238E27FC236}">
                <a16:creationId xmlns="" xmlns:a16="http://schemas.microsoft.com/office/drawing/2014/main" id="{736B14A7-0C93-4B99-875E-A350916F68F1}"/>
              </a:ext>
            </a:extLst>
          </p:cNvPr>
          <p:cNvSpPr txBox="1"/>
          <p:nvPr/>
        </p:nvSpPr>
        <p:spPr>
          <a:xfrm>
            <a:off x="5153029" y="1586691"/>
            <a:ext cx="2743199"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a:solidFill>
                  <a:schemeClr val="accent2"/>
                </a:solidFill>
              </a:rPr>
              <a:t>"Something you know"</a:t>
            </a:r>
          </a:p>
        </p:txBody>
      </p:sp>
      <p:sp>
        <p:nvSpPr>
          <p:cNvPr id="12" name="Textfeld 11">
            <a:extLst>
              <a:ext uri="{FF2B5EF4-FFF2-40B4-BE49-F238E27FC236}">
                <a16:creationId xmlns="" xmlns:a16="http://schemas.microsoft.com/office/drawing/2014/main" id="{4A59B4C4-BF0F-4BE7-8D48-F1B391105E2E}"/>
              </a:ext>
            </a:extLst>
          </p:cNvPr>
          <p:cNvSpPr txBox="1"/>
          <p:nvPr/>
        </p:nvSpPr>
        <p:spPr>
          <a:xfrm>
            <a:off x="5150207" y="2114321"/>
            <a:ext cx="2743199"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a:solidFill>
                  <a:schemeClr val="accent2"/>
                </a:solidFill>
              </a:rPr>
              <a:t>"Something you have/are"</a:t>
            </a:r>
          </a:p>
        </p:txBody>
      </p:sp>
      <p:pic>
        <p:nvPicPr>
          <p:cNvPr id="10" name="Grafik 10" descr="Marke Kreuz Silhouette">
            <a:extLst>
              <a:ext uri="{FF2B5EF4-FFF2-40B4-BE49-F238E27FC236}">
                <a16:creationId xmlns="" xmlns:a16="http://schemas.microsoft.com/office/drawing/2014/main" id="{0EC895ED-FDC7-495B-BB61-53CA5D725FB5}"/>
              </a:ext>
            </a:extLst>
          </p:cNvPr>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7920179" y="1463915"/>
            <a:ext cx="542415" cy="542126"/>
          </a:xfrm>
          <a:prstGeom prst="rect">
            <a:avLst/>
          </a:prstGeom>
        </p:spPr>
      </p:pic>
      <p:pic>
        <p:nvPicPr>
          <p:cNvPr id="11" name="Grafik 12" descr="Abzeichen Tick1 Silhouette">
            <a:extLst>
              <a:ext uri="{FF2B5EF4-FFF2-40B4-BE49-F238E27FC236}">
                <a16:creationId xmlns="" xmlns:a16="http://schemas.microsoft.com/office/drawing/2014/main" id="{1B844D39-21A2-487E-9540-C3C6B0829902}"/>
              </a:ext>
            </a:extLst>
          </p:cNvPr>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7921000" y="1978837"/>
            <a:ext cx="542415" cy="542126"/>
          </a:xfrm>
          <a:prstGeom prst="rect">
            <a:avLst/>
          </a:prstGeom>
        </p:spPr>
      </p:pic>
      <p:sp>
        <p:nvSpPr>
          <p:cNvPr id="15" name="Pfeil: nach rechts 14">
            <a:extLst>
              <a:ext uri="{FF2B5EF4-FFF2-40B4-BE49-F238E27FC236}">
                <a16:creationId xmlns="" xmlns:a16="http://schemas.microsoft.com/office/drawing/2014/main" id="{A25FED26-3F7B-44F2-926E-3D5E9100A292}"/>
              </a:ext>
            </a:extLst>
          </p:cNvPr>
          <p:cNvSpPr/>
          <p:nvPr/>
        </p:nvSpPr>
        <p:spPr>
          <a:xfrm>
            <a:off x="3596170" y="2877701"/>
            <a:ext cx="1107079"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6" name="Textfeld 15">
            <a:extLst>
              <a:ext uri="{FF2B5EF4-FFF2-40B4-BE49-F238E27FC236}">
                <a16:creationId xmlns="" xmlns:a16="http://schemas.microsoft.com/office/drawing/2014/main" id="{8B7642C4-A519-4795-ADFF-2BE3F80AC5A9}"/>
              </a:ext>
            </a:extLst>
          </p:cNvPr>
          <p:cNvSpPr txBox="1"/>
          <p:nvPr/>
        </p:nvSpPr>
        <p:spPr>
          <a:xfrm>
            <a:off x="5150207" y="2966647"/>
            <a:ext cx="2743199"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a:solidFill>
                  <a:schemeClr val="accent2"/>
                </a:solidFill>
              </a:rPr>
              <a:t>Public Key + Private Key</a:t>
            </a:r>
            <a:endParaRPr lang="de-DE"/>
          </a:p>
        </p:txBody>
      </p:sp>
      <p:pic>
        <p:nvPicPr>
          <p:cNvPr id="9" name="Grafik 12" descr="Alter Schlüssel mit einfarbiger Füllung">
            <a:extLst>
              <a:ext uri="{FF2B5EF4-FFF2-40B4-BE49-F238E27FC236}">
                <a16:creationId xmlns="" xmlns:a16="http://schemas.microsoft.com/office/drawing/2014/main" id="{C26DE4E1-35E0-442B-844B-A4DB7CFC84F6}"/>
              </a:ext>
            </a:extLst>
          </p:cNvPr>
          <p:cNvPicPr>
            <a:picLocks noChangeAspect="1"/>
          </p:cNvPicPr>
          <p:nvPr/>
        </p:nvPicPr>
        <p:blipFill>
          <a:blip r:embed="rId6" cstate="print">
            <a:extLst>
              <a:ext uri="{96DAC541-7B7A-43D3-8B79-37D633B846F1}">
                <asvg:svgBlip xmlns="" xmlns:asvg="http://schemas.microsoft.com/office/drawing/2016/SVG/main" r:embed="rId7"/>
              </a:ext>
            </a:extLst>
          </a:blip>
          <a:stretch>
            <a:fillRect/>
          </a:stretch>
        </p:blipFill>
        <p:spPr>
          <a:xfrm>
            <a:off x="8008471" y="3121216"/>
            <a:ext cx="413742" cy="420290"/>
          </a:xfrm>
          <a:prstGeom prst="rect">
            <a:avLst/>
          </a:prstGeom>
        </p:spPr>
      </p:pic>
      <p:pic>
        <p:nvPicPr>
          <p:cNvPr id="13" name="Grafik 13" descr="Alter Schlüssel Silhouette">
            <a:extLst>
              <a:ext uri="{FF2B5EF4-FFF2-40B4-BE49-F238E27FC236}">
                <a16:creationId xmlns="" xmlns:a16="http://schemas.microsoft.com/office/drawing/2014/main" id="{D8340317-3D8A-4F0A-B33C-621E8C85B1B9}"/>
              </a:ext>
            </a:extLst>
          </p:cNvPr>
          <p:cNvPicPr>
            <a:picLocks noChangeAspect="1"/>
          </p:cNvPicPr>
          <p:nvPr/>
        </p:nvPicPr>
        <p:blipFill>
          <a:blip r:embed="rId8" cstate="print">
            <a:extLst>
              <a:ext uri="{96DAC541-7B7A-43D3-8B79-37D633B846F1}">
                <asvg:svgBlip xmlns="" xmlns:asvg="http://schemas.microsoft.com/office/drawing/2016/SVG/main" r:embed="rId9"/>
              </a:ext>
            </a:extLst>
          </a:blip>
          <a:stretch>
            <a:fillRect/>
          </a:stretch>
        </p:blipFill>
        <p:spPr>
          <a:xfrm>
            <a:off x="8009292" y="2668816"/>
            <a:ext cx="413742" cy="420290"/>
          </a:xfrm>
          <a:prstGeom prst="rect">
            <a:avLst/>
          </a:prstGeom>
        </p:spPr>
      </p:pic>
    </p:spTree>
    <p:extLst>
      <p:ext uri="{BB962C8B-B14F-4D97-AF65-F5344CB8AC3E}">
        <p14:creationId xmlns:p14="http://schemas.microsoft.com/office/powerpoint/2010/main" xmlns="" val="191367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Wie kann man diese probleme lösen?</a:t>
            </a:r>
            <a:endParaRPr lang="de-DE"/>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28</a:t>
            </a:fld>
            <a:endParaRPr lang="de-DE"/>
          </a:p>
        </p:txBody>
      </p:sp>
      <p:sp>
        <p:nvSpPr>
          <p:cNvPr id="8" name="Inhaltsplatzhalter 2">
            <a:extLst>
              <a:ext uri="{FF2B5EF4-FFF2-40B4-BE49-F238E27FC236}">
                <a16:creationId xmlns="" xmlns:a16="http://schemas.microsoft.com/office/drawing/2014/main" id="{53D456F7-B9D4-4E39-B13B-F52D43C2B1AD}"/>
              </a:ext>
            </a:extLst>
          </p:cNvPr>
          <p:cNvSpPr txBox="1">
            <a:spLocks/>
          </p:cNvSpPr>
          <p:nvPr/>
        </p:nvSpPr>
        <p:spPr>
          <a:xfrm>
            <a:off x="265422" y="1140246"/>
            <a:ext cx="4278675" cy="354107"/>
          </a:xfrm>
          <a:prstGeom prst="rect">
            <a:avLst/>
          </a:prstGeom>
        </p:spPr>
        <p:txBody>
          <a:bodyPr vert="horz" lIns="0" tIns="0" rIns="0" bIns="0" rtlCol="0" anchor="t">
            <a:noAutofit/>
          </a:bodyPr>
          <a:lstStyle>
            <a:lvl1pPr marL="216000" indent="-216000" algn="l" defTabSz="914400" rtl="0" eaLnBrk="1" latinLnBrk="0" hangingPunct="1">
              <a:spcBef>
                <a:spcPts val="600"/>
              </a:spcBef>
              <a:spcAft>
                <a:spcPts val="600"/>
              </a:spcAft>
              <a:buFont typeface="Calibri" panose="020F0502020204030204" pitchFamily="34" charset="0"/>
              <a:buChar char="−"/>
              <a:defRPr sz="1800" kern="1200">
                <a:solidFill>
                  <a:schemeClr val="accent2"/>
                </a:solidFill>
                <a:latin typeface="+mj-lt"/>
                <a:ea typeface="+mn-ea"/>
                <a:cs typeface="+mn-cs"/>
              </a:defRPr>
            </a:lvl1pPr>
            <a:lvl2pPr marL="432000" indent="-216000" algn="l" defTabSz="914400" rtl="0" eaLnBrk="1" latinLnBrk="0" hangingPunct="1">
              <a:spcBef>
                <a:spcPts val="600"/>
              </a:spcBef>
              <a:spcAft>
                <a:spcPts val="300"/>
              </a:spcAft>
              <a:buFont typeface="Calibri" panose="020F0502020204030204" pitchFamily="34" charset="0"/>
              <a:buChar char="−"/>
              <a:defRPr sz="1800" kern="1200">
                <a:solidFill>
                  <a:schemeClr val="accent2"/>
                </a:solidFill>
                <a:latin typeface="+mj-lt"/>
                <a:ea typeface="+mn-ea"/>
                <a:cs typeface="+mn-cs"/>
              </a:defRPr>
            </a:lvl2pPr>
            <a:lvl3pPr marL="648000" indent="-216000" algn="l" defTabSz="914400" rtl="0" eaLnBrk="1" latinLnBrk="0" hangingPunct="1">
              <a:spcBef>
                <a:spcPts val="300"/>
              </a:spcBef>
              <a:spcAft>
                <a:spcPts val="300"/>
              </a:spcAft>
              <a:buFont typeface="Calibri" panose="020F0502020204030204" pitchFamily="34" charset="0"/>
              <a:buChar char="−"/>
              <a:defRPr sz="1800" kern="1200">
                <a:solidFill>
                  <a:schemeClr val="accent2"/>
                </a:solidFill>
                <a:latin typeface="+mj-lt"/>
                <a:ea typeface="+mn-ea"/>
                <a:cs typeface="+mn-cs"/>
              </a:defRPr>
            </a:lvl3pPr>
            <a:lvl4pPr marL="864000" indent="-216000" algn="l" defTabSz="914400" rtl="0" eaLnBrk="1" latinLnBrk="0" hangingPunct="1">
              <a:spcBef>
                <a:spcPts val="300"/>
              </a:spcBef>
              <a:buFont typeface="Calibri" panose="020F0502020204030204" pitchFamily="34" charset="0"/>
              <a:buChar char="−"/>
              <a:defRPr sz="1800" kern="1200">
                <a:solidFill>
                  <a:schemeClr val="accent2"/>
                </a:solidFill>
                <a:latin typeface="+mj-lt"/>
                <a:ea typeface="+mn-ea"/>
                <a:cs typeface="+mn-cs"/>
              </a:defRPr>
            </a:lvl4pPr>
            <a:lvl5pPr marL="1080000" indent="-216000" algn="l" defTabSz="914400" rtl="0" eaLnBrk="1" latinLnBrk="0" hangingPunct="1">
              <a:spcBef>
                <a:spcPts val="0"/>
              </a:spcBef>
              <a:buFont typeface="Calibri" panose="020F0502020204030204" pitchFamily="34" charset="0"/>
              <a:buChar char="−"/>
              <a:defRPr sz="1800" kern="1200">
                <a:solidFill>
                  <a:schemeClr val="accent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t>Neuer Ansatz mit folgenden Eckpunkten:</a:t>
            </a:r>
            <a:endParaRPr lang="en-US" dirty="0"/>
          </a:p>
        </p:txBody>
      </p:sp>
      <p:sp>
        <p:nvSpPr>
          <p:cNvPr id="18" name="Rechteck 17">
            <a:extLst>
              <a:ext uri="{FF2B5EF4-FFF2-40B4-BE49-F238E27FC236}">
                <a16:creationId xmlns="" xmlns:a16="http://schemas.microsoft.com/office/drawing/2014/main" id="{1526FE3A-E7C8-4EBD-A586-B84CBA206A86}"/>
              </a:ext>
            </a:extLst>
          </p:cNvPr>
          <p:cNvSpPr/>
          <p:nvPr/>
        </p:nvSpPr>
        <p:spPr>
          <a:xfrm>
            <a:off x="287473" y="1588083"/>
            <a:ext cx="2871575" cy="8399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accent2"/>
                </a:solidFill>
              </a:rPr>
              <a:t>Nutzer soll sich nichts merken müssen</a:t>
            </a:r>
          </a:p>
        </p:txBody>
      </p:sp>
      <p:sp>
        <p:nvSpPr>
          <p:cNvPr id="19" name="Rechteck 18">
            <a:extLst>
              <a:ext uri="{FF2B5EF4-FFF2-40B4-BE49-F238E27FC236}">
                <a16:creationId xmlns="" xmlns:a16="http://schemas.microsoft.com/office/drawing/2014/main" id="{AEDB3946-CF26-48F8-BB3F-09D4D1EDDD36}"/>
              </a:ext>
            </a:extLst>
          </p:cNvPr>
          <p:cNvSpPr/>
          <p:nvPr/>
        </p:nvSpPr>
        <p:spPr>
          <a:xfrm>
            <a:off x="287139" y="2704220"/>
            <a:ext cx="2871576" cy="8399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900">
                <a:solidFill>
                  <a:schemeClr val="accent2"/>
                </a:solidFill>
              </a:rPr>
              <a:t>Kein Shared Secret verwenden</a:t>
            </a:r>
          </a:p>
        </p:txBody>
      </p:sp>
      <p:sp>
        <p:nvSpPr>
          <p:cNvPr id="20" name="Rechteck 19">
            <a:extLst>
              <a:ext uri="{FF2B5EF4-FFF2-40B4-BE49-F238E27FC236}">
                <a16:creationId xmlns="" xmlns:a16="http://schemas.microsoft.com/office/drawing/2014/main" id="{6E0E728E-2AA3-4959-AA47-5B037A8051AD}"/>
              </a:ext>
            </a:extLst>
          </p:cNvPr>
          <p:cNvSpPr/>
          <p:nvPr/>
        </p:nvSpPr>
        <p:spPr>
          <a:xfrm>
            <a:off x="287063" y="3820365"/>
            <a:ext cx="2871576" cy="8331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dirty="0">
                <a:solidFill>
                  <a:schemeClr val="accent2"/>
                </a:solidFill>
              </a:rPr>
              <a:t>Kein (erheblicher) Mehraufwand im Vergleich zu </a:t>
            </a:r>
            <a:r>
              <a:rPr lang="de-DE" dirty="0" smtClean="0">
                <a:solidFill>
                  <a:schemeClr val="accent2"/>
                </a:solidFill>
              </a:rPr>
              <a:t>einem Passwort</a:t>
            </a:r>
            <a:endParaRPr lang="de-DE" dirty="0">
              <a:solidFill>
                <a:schemeClr val="accent2"/>
              </a:solidFill>
            </a:endParaRPr>
          </a:p>
        </p:txBody>
      </p:sp>
      <p:sp>
        <p:nvSpPr>
          <p:cNvPr id="3" name="Pfeil: nach rechts 2">
            <a:extLst>
              <a:ext uri="{FF2B5EF4-FFF2-40B4-BE49-F238E27FC236}">
                <a16:creationId xmlns="" xmlns:a16="http://schemas.microsoft.com/office/drawing/2014/main" id="{990EA4D4-D003-4319-A89D-F6B0ABB1D6D0}"/>
              </a:ext>
            </a:extLst>
          </p:cNvPr>
          <p:cNvSpPr/>
          <p:nvPr/>
        </p:nvSpPr>
        <p:spPr>
          <a:xfrm>
            <a:off x="3598164" y="1761560"/>
            <a:ext cx="1107079"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7" name="Textfeld 6">
            <a:extLst>
              <a:ext uri="{FF2B5EF4-FFF2-40B4-BE49-F238E27FC236}">
                <a16:creationId xmlns="" xmlns:a16="http://schemas.microsoft.com/office/drawing/2014/main" id="{736B14A7-0C93-4B99-875E-A350916F68F1}"/>
              </a:ext>
            </a:extLst>
          </p:cNvPr>
          <p:cNvSpPr txBox="1"/>
          <p:nvPr/>
        </p:nvSpPr>
        <p:spPr>
          <a:xfrm>
            <a:off x="5153029" y="1586691"/>
            <a:ext cx="2743199"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a:solidFill>
                  <a:schemeClr val="accent2"/>
                </a:solidFill>
              </a:rPr>
              <a:t>"Something you know"</a:t>
            </a:r>
          </a:p>
        </p:txBody>
      </p:sp>
      <p:sp>
        <p:nvSpPr>
          <p:cNvPr id="12" name="Textfeld 11">
            <a:extLst>
              <a:ext uri="{FF2B5EF4-FFF2-40B4-BE49-F238E27FC236}">
                <a16:creationId xmlns="" xmlns:a16="http://schemas.microsoft.com/office/drawing/2014/main" id="{4A59B4C4-BF0F-4BE7-8D48-F1B391105E2E}"/>
              </a:ext>
            </a:extLst>
          </p:cNvPr>
          <p:cNvSpPr txBox="1"/>
          <p:nvPr/>
        </p:nvSpPr>
        <p:spPr>
          <a:xfrm>
            <a:off x="5150207" y="2114321"/>
            <a:ext cx="2743199"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a:solidFill>
                  <a:schemeClr val="accent2"/>
                </a:solidFill>
              </a:rPr>
              <a:t>"Something you have/are"</a:t>
            </a:r>
          </a:p>
        </p:txBody>
      </p:sp>
      <p:pic>
        <p:nvPicPr>
          <p:cNvPr id="10" name="Grafik 10" descr="Marke Kreuz Silhouette">
            <a:extLst>
              <a:ext uri="{FF2B5EF4-FFF2-40B4-BE49-F238E27FC236}">
                <a16:creationId xmlns="" xmlns:a16="http://schemas.microsoft.com/office/drawing/2014/main" id="{0EC895ED-FDC7-495B-BB61-53CA5D725FB5}"/>
              </a:ext>
            </a:extLst>
          </p:cNvPr>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7920179" y="1463915"/>
            <a:ext cx="542415" cy="542126"/>
          </a:xfrm>
          <a:prstGeom prst="rect">
            <a:avLst/>
          </a:prstGeom>
        </p:spPr>
      </p:pic>
      <p:pic>
        <p:nvPicPr>
          <p:cNvPr id="11" name="Grafik 12" descr="Abzeichen Tick1 Silhouette">
            <a:extLst>
              <a:ext uri="{FF2B5EF4-FFF2-40B4-BE49-F238E27FC236}">
                <a16:creationId xmlns="" xmlns:a16="http://schemas.microsoft.com/office/drawing/2014/main" id="{1B844D39-21A2-487E-9540-C3C6B0829902}"/>
              </a:ext>
            </a:extLst>
          </p:cNvPr>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7921000" y="1978837"/>
            <a:ext cx="542415" cy="542126"/>
          </a:xfrm>
          <a:prstGeom prst="rect">
            <a:avLst/>
          </a:prstGeom>
        </p:spPr>
      </p:pic>
      <p:sp>
        <p:nvSpPr>
          <p:cNvPr id="15" name="Pfeil: nach rechts 14">
            <a:extLst>
              <a:ext uri="{FF2B5EF4-FFF2-40B4-BE49-F238E27FC236}">
                <a16:creationId xmlns="" xmlns:a16="http://schemas.microsoft.com/office/drawing/2014/main" id="{A25FED26-3F7B-44F2-926E-3D5E9100A292}"/>
              </a:ext>
            </a:extLst>
          </p:cNvPr>
          <p:cNvSpPr/>
          <p:nvPr/>
        </p:nvSpPr>
        <p:spPr>
          <a:xfrm>
            <a:off x="3596170" y="2877701"/>
            <a:ext cx="1107079"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6" name="Textfeld 15">
            <a:extLst>
              <a:ext uri="{FF2B5EF4-FFF2-40B4-BE49-F238E27FC236}">
                <a16:creationId xmlns="" xmlns:a16="http://schemas.microsoft.com/office/drawing/2014/main" id="{8B7642C4-A519-4795-ADFF-2BE3F80AC5A9}"/>
              </a:ext>
            </a:extLst>
          </p:cNvPr>
          <p:cNvSpPr txBox="1"/>
          <p:nvPr/>
        </p:nvSpPr>
        <p:spPr>
          <a:xfrm>
            <a:off x="5150207" y="2966647"/>
            <a:ext cx="2743199"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a:solidFill>
                  <a:schemeClr val="accent2"/>
                </a:solidFill>
              </a:rPr>
              <a:t>Public Key + Private Key</a:t>
            </a:r>
            <a:endParaRPr lang="de-DE"/>
          </a:p>
        </p:txBody>
      </p:sp>
      <p:pic>
        <p:nvPicPr>
          <p:cNvPr id="9" name="Grafik 12" descr="Alter Schlüssel mit einfarbiger Füllung">
            <a:extLst>
              <a:ext uri="{FF2B5EF4-FFF2-40B4-BE49-F238E27FC236}">
                <a16:creationId xmlns="" xmlns:a16="http://schemas.microsoft.com/office/drawing/2014/main" id="{C26DE4E1-35E0-442B-844B-A4DB7CFC84F6}"/>
              </a:ext>
            </a:extLst>
          </p:cNvPr>
          <p:cNvPicPr>
            <a:picLocks noChangeAspect="1"/>
          </p:cNvPicPr>
          <p:nvPr/>
        </p:nvPicPr>
        <p:blipFill>
          <a:blip r:embed="rId6" cstate="print">
            <a:extLst>
              <a:ext uri="{96DAC541-7B7A-43D3-8B79-37D633B846F1}">
                <asvg:svgBlip xmlns="" xmlns:asvg="http://schemas.microsoft.com/office/drawing/2016/SVG/main" r:embed="rId7"/>
              </a:ext>
            </a:extLst>
          </a:blip>
          <a:stretch>
            <a:fillRect/>
          </a:stretch>
        </p:blipFill>
        <p:spPr>
          <a:xfrm>
            <a:off x="8008471" y="3121216"/>
            <a:ext cx="413742" cy="420290"/>
          </a:xfrm>
          <a:prstGeom prst="rect">
            <a:avLst/>
          </a:prstGeom>
        </p:spPr>
      </p:pic>
      <p:pic>
        <p:nvPicPr>
          <p:cNvPr id="13" name="Grafik 13" descr="Alter Schlüssel Silhouette">
            <a:extLst>
              <a:ext uri="{FF2B5EF4-FFF2-40B4-BE49-F238E27FC236}">
                <a16:creationId xmlns="" xmlns:a16="http://schemas.microsoft.com/office/drawing/2014/main" id="{D8340317-3D8A-4F0A-B33C-621E8C85B1B9}"/>
              </a:ext>
            </a:extLst>
          </p:cNvPr>
          <p:cNvPicPr>
            <a:picLocks noChangeAspect="1"/>
          </p:cNvPicPr>
          <p:nvPr/>
        </p:nvPicPr>
        <p:blipFill>
          <a:blip r:embed="rId8" cstate="print">
            <a:extLst>
              <a:ext uri="{96DAC541-7B7A-43D3-8B79-37D633B846F1}">
                <asvg:svgBlip xmlns="" xmlns:asvg="http://schemas.microsoft.com/office/drawing/2016/SVG/main" r:embed="rId9"/>
              </a:ext>
            </a:extLst>
          </a:blip>
          <a:stretch>
            <a:fillRect/>
          </a:stretch>
        </p:blipFill>
        <p:spPr>
          <a:xfrm>
            <a:off x="8009292" y="2668816"/>
            <a:ext cx="413742" cy="420290"/>
          </a:xfrm>
          <a:prstGeom prst="rect">
            <a:avLst/>
          </a:prstGeom>
        </p:spPr>
      </p:pic>
      <p:sp>
        <p:nvSpPr>
          <p:cNvPr id="21" name="Pfeil: nach rechts 20">
            <a:extLst>
              <a:ext uri="{FF2B5EF4-FFF2-40B4-BE49-F238E27FC236}">
                <a16:creationId xmlns="" xmlns:a16="http://schemas.microsoft.com/office/drawing/2014/main" id="{9993455F-65F1-41AF-B11B-FE733C0357FC}"/>
              </a:ext>
            </a:extLst>
          </p:cNvPr>
          <p:cNvSpPr/>
          <p:nvPr/>
        </p:nvSpPr>
        <p:spPr>
          <a:xfrm>
            <a:off x="3594177" y="3993842"/>
            <a:ext cx="1107079"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400" dirty="0" err="1">
              <a:solidFill>
                <a:schemeClr val="accent2"/>
              </a:solidFill>
            </a:endParaRPr>
          </a:p>
        </p:txBody>
      </p:sp>
      <p:sp>
        <p:nvSpPr>
          <p:cNvPr id="22" name="Textfeld 2">
            <a:extLst>
              <a:ext uri="{FF2B5EF4-FFF2-40B4-BE49-F238E27FC236}">
                <a16:creationId xmlns="" xmlns:a16="http://schemas.microsoft.com/office/drawing/2014/main" id="{6FDCFE85-EE29-4C21-BD9E-E353C9D428BE}"/>
              </a:ext>
            </a:extLst>
          </p:cNvPr>
          <p:cNvSpPr txBox="1"/>
          <p:nvPr/>
        </p:nvSpPr>
        <p:spPr>
          <a:xfrm>
            <a:off x="5154154" y="3933969"/>
            <a:ext cx="2743199" cy="61555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420"/>
              </a:spcAft>
            </a:pPr>
            <a:r>
              <a:rPr lang="de-DE" sz="2000" dirty="0" smtClean="0">
                <a:solidFill>
                  <a:schemeClr val="accent2"/>
                </a:solidFill>
              </a:rPr>
              <a:t>Authentisierung </a:t>
            </a:r>
            <a:r>
              <a:rPr lang="de-DE" sz="2000" dirty="0">
                <a:solidFill>
                  <a:schemeClr val="accent2"/>
                </a:solidFill>
              </a:rPr>
              <a:t>durch simple Aktion </a:t>
            </a:r>
            <a:endParaRPr lang="de-DE" dirty="0">
              <a:solidFill>
                <a:schemeClr val="accent2"/>
              </a:solidFill>
            </a:endParaRPr>
          </a:p>
        </p:txBody>
      </p:sp>
      <p:pic>
        <p:nvPicPr>
          <p:cNvPr id="14" name="Grafik 16" descr="USB-Stick Silhouette">
            <a:extLst>
              <a:ext uri="{FF2B5EF4-FFF2-40B4-BE49-F238E27FC236}">
                <a16:creationId xmlns="" xmlns:a16="http://schemas.microsoft.com/office/drawing/2014/main" id="{EB51AB41-F238-4773-8E78-8E7D37C746EC}"/>
              </a:ext>
            </a:extLst>
          </p:cNvPr>
          <p:cNvPicPr>
            <a:picLocks noChangeAspect="1"/>
          </p:cNvPicPr>
          <p:nvPr/>
        </p:nvPicPr>
        <p:blipFill>
          <a:blip r:embed="rId10" cstate="print">
            <a:extLst>
              <a:ext uri="{96DAC541-7B7A-43D3-8B79-37D633B846F1}">
                <asvg:svgBlip xmlns="" xmlns:asvg="http://schemas.microsoft.com/office/drawing/2016/SVG/main" r:embed="rId11"/>
              </a:ext>
            </a:extLst>
          </a:blip>
          <a:stretch>
            <a:fillRect/>
          </a:stretch>
        </p:blipFill>
        <p:spPr>
          <a:xfrm>
            <a:off x="7832194" y="3817947"/>
            <a:ext cx="718493" cy="738415"/>
          </a:xfrm>
          <a:prstGeom prst="rect">
            <a:avLst/>
          </a:prstGeom>
        </p:spPr>
      </p:pic>
    </p:spTree>
    <p:extLst>
      <p:ext uri="{BB962C8B-B14F-4D97-AF65-F5344CB8AC3E}">
        <p14:creationId xmlns:p14="http://schemas.microsoft.com/office/powerpoint/2010/main" xmlns="" val="234746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Fast Identity Online(FIDO)</a:t>
            </a:r>
            <a:endParaRPr lang="de-DE"/>
          </a:p>
        </p:txBody>
      </p:sp>
      <p:sp>
        <p:nvSpPr>
          <p:cNvPr id="15" name="Inhaltsplatzhalter 14">
            <a:extLst>
              <a:ext uri="{FF2B5EF4-FFF2-40B4-BE49-F238E27FC236}">
                <a16:creationId xmlns="" xmlns:a16="http://schemas.microsoft.com/office/drawing/2014/main" id="{E1022519-336C-4BF5-AD92-B6D6B4FCF064}"/>
              </a:ext>
            </a:extLst>
          </p:cNvPr>
          <p:cNvSpPr>
            <a:spLocks noGrp="1"/>
          </p:cNvSpPr>
          <p:nvPr>
            <p:ph sz="half" idx="1"/>
          </p:nvPr>
        </p:nvSpPr>
        <p:spPr>
          <a:xfrm>
            <a:off x="288496" y="1535986"/>
            <a:ext cx="4176000" cy="1124308"/>
          </a:xfrm>
        </p:spPr>
        <p:txBody>
          <a:bodyPr vert="horz" lIns="0" tIns="0" rIns="0" bIns="0" rtlCol="0" anchor="t">
            <a:noAutofit/>
          </a:bodyPr>
          <a:lstStyle/>
          <a:p>
            <a:pPr marL="0" indent="0">
              <a:buNone/>
            </a:pPr>
            <a:r>
              <a:rPr lang="de-DE"/>
              <a:t>FIDO-Allianz:</a:t>
            </a:r>
          </a:p>
          <a:p>
            <a:pPr marL="0" indent="0">
              <a:buNone/>
            </a:pPr>
            <a:r>
              <a:rPr lang="de-DE" dirty="0"/>
              <a:t>Zusammenschluss von zahlreichen </a:t>
            </a:r>
            <a:r>
              <a:rPr lang="de-DE"/>
              <a:t>Unternehmen und Organisationen</a:t>
            </a:r>
            <a:endParaRPr lang="de-DE" dirty="0"/>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29</a:t>
            </a:fld>
            <a:endParaRPr lang="de-DE"/>
          </a:p>
        </p:txBody>
      </p:sp>
      <p:pic>
        <p:nvPicPr>
          <p:cNvPr id="20" name="Grafik 20">
            <a:extLst>
              <a:ext uri="{FF2B5EF4-FFF2-40B4-BE49-F238E27FC236}">
                <a16:creationId xmlns="" xmlns:a16="http://schemas.microsoft.com/office/drawing/2014/main" id="{92771A6F-367E-4CAC-8013-E4364589B6AB}"/>
              </a:ext>
            </a:extLst>
          </p:cNvPr>
          <p:cNvPicPr>
            <a:picLocks noGrp="1" noChangeAspect="1"/>
          </p:cNvPicPr>
          <p:nvPr>
            <p:ph sz="half" idx="2"/>
          </p:nvPr>
        </p:nvPicPr>
        <p:blipFill>
          <a:blip r:embed="rId2" cstate="print"/>
          <a:stretch>
            <a:fillRect/>
          </a:stretch>
        </p:blipFill>
        <p:spPr>
          <a:xfrm>
            <a:off x="4345396" y="1405769"/>
            <a:ext cx="4577778" cy="2819149"/>
          </a:xfrm>
        </p:spPr>
      </p:pic>
      <p:sp>
        <p:nvSpPr>
          <p:cNvPr id="21" name="Textfeld 20">
            <a:extLst>
              <a:ext uri="{FF2B5EF4-FFF2-40B4-BE49-F238E27FC236}">
                <a16:creationId xmlns="" xmlns:a16="http://schemas.microsoft.com/office/drawing/2014/main" id="{8C1619F1-CCF9-458A-8D26-A1D91B806ECD}"/>
              </a:ext>
            </a:extLst>
          </p:cNvPr>
          <p:cNvSpPr txBox="1"/>
          <p:nvPr/>
        </p:nvSpPr>
        <p:spPr>
          <a:xfrm>
            <a:off x="4346727" y="4265354"/>
            <a:ext cx="2743200" cy="923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spcAft>
                <a:spcPts val="420"/>
              </a:spcAft>
            </a:pPr>
            <a:r>
              <a:rPr lang="de-DE" sz="600" dirty="0">
                <a:ea typeface="+mn-lt"/>
                <a:cs typeface="+mn-lt"/>
              </a:rPr>
              <a:t>https://www.iclarified.com/74436/apple-joins-fido-alliance-as-board-member</a:t>
            </a:r>
            <a:endParaRPr lang="de-DE" sz="600" dirty="0"/>
          </a:p>
        </p:txBody>
      </p:sp>
      <p:sp>
        <p:nvSpPr>
          <p:cNvPr id="23" name="Inhaltsplatzhalter 14">
            <a:extLst>
              <a:ext uri="{FF2B5EF4-FFF2-40B4-BE49-F238E27FC236}">
                <a16:creationId xmlns="" xmlns:a16="http://schemas.microsoft.com/office/drawing/2014/main" id="{AD8176C0-6B9E-4D78-A2E8-C43874144627}"/>
              </a:ext>
            </a:extLst>
          </p:cNvPr>
          <p:cNvSpPr txBox="1">
            <a:spLocks/>
          </p:cNvSpPr>
          <p:nvPr/>
        </p:nvSpPr>
        <p:spPr>
          <a:xfrm>
            <a:off x="288221" y="2938365"/>
            <a:ext cx="4176000" cy="1327917"/>
          </a:xfrm>
          <a:prstGeom prst="rect">
            <a:avLst/>
          </a:prstGeom>
        </p:spPr>
        <p:txBody>
          <a:bodyPr vert="horz" lIns="0" tIns="0" rIns="0" bIns="0" rtlCol="0" anchor="t">
            <a:noAutofit/>
          </a:bodyPr>
          <a:lstStyle>
            <a:lvl1pPr marL="216000" indent="-216000" algn="l" defTabSz="914400" rtl="0" eaLnBrk="1" latinLnBrk="0" hangingPunct="1">
              <a:spcBef>
                <a:spcPts val="600"/>
              </a:spcBef>
              <a:spcAft>
                <a:spcPts val="600"/>
              </a:spcAft>
              <a:buFont typeface="Calibri" panose="020F0502020204030204" pitchFamily="34" charset="0"/>
              <a:buChar char="−"/>
              <a:defRPr sz="1800" kern="1200">
                <a:solidFill>
                  <a:schemeClr val="accent2"/>
                </a:solidFill>
                <a:latin typeface="+mj-lt"/>
                <a:ea typeface="+mn-ea"/>
                <a:cs typeface="+mn-cs"/>
              </a:defRPr>
            </a:lvl1pPr>
            <a:lvl2pPr marL="432000" indent="-216000" algn="l" defTabSz="914400" rtl="0" eaLnBrk="1" latinLnBrk="0" hangingPunct="1">
              <a:spcBef>
                <a:spcPts val="600"/>
              </a:spcBef>
              <a:spcAft>
                <a:spcPts val="300"/>
              </a:spcAft>
              <a:buFont typeface="Calibri" panose="020F0502020204030204" pitchFamily="34" charset="0"/>
              <a:buChar char="−"/>
              <a:defRPr sz="1800" kern="1200">
                <a:solidFill>
                  <a:schemeClr val="accent2"/>
                </a:solidFill>
                <a:latin typeface="+mj-lt"/>
                <a:ea typeface="+mn-ea"/>
                <a:cs typeface="+mn-cs"/>
              </a:defRPr>
            </a:lvl2pPr>
            <a:lvl3pPr marL="648000" indent="-216000" algn="l" defTabSz="914400" rtl="0" eaLnBrk="1" latinLnBrk="0" hangingPunct="1">
              <a:spcBef>
                <a:spcPts val="300"/>
              </a:spcBef>
              <a:spcAft>
                <a:spcPts val="300"/>
              </a:spcAft>
              <a:buFont typeface="Calibri" panose="020F0502020204030204" pitchFamily="34" charset="0"/>
              <a:buChar char="−"/>
              <a:defRPr sz="1800" kern="1200">
                <a:solidFill>
                  <a:schemeClr val="accent2"/>
                </a:solidFill>
                <a:latin typeface="+mj-lt"/>
                <a:ea typeface="+mn-ea"/>
                <a:cs typeface="+mn-cs"/>
              </a:defRPr>
            </a:lvl3pPr>
            <a:lvl4pPr marL="864000" indent="-216000" algn="l" defTabSz="914400" rtl="0" eaLnBrk="1" latinLnBrk="0" hangingPunct="1">
              <a:spcBef>
                <a:spcPts val="300"/>
              </a:spcBef>
              <a:buFont typeface="Calibri" panose="020F0502020204030204" pitchFamily="34" charset="0"/>
              <a:buChar char="−"/>
              <a:defRPr sz="1800" kern="1200">
                <a:solidFill>
                  <a:schemeClr val="accent2"/>
                </a:solidFill>
                <a:latin typeface="+mj-lt"/>
                <a:ea typeface="+mn-ea"/>
                <a:cs typeface="+mn-cs"/>
              </a:defRPr>
            </a:lvl4pPr>
            <a:lvl5pPr marL="1080000" indent="-216000" algn="l" defTabSz="914400" rtl="0" eaLnBrk="1" latinLnBrk="0" hangingPunct="1">
              <a:spcBef>
                <a:spcPts val="0"/>
              </a:spcBef>
              <a:buFont typeface="Calibri" panose="020F0502020204030204" pitchFamily="34" charset="0"/>
              <a:buChar char="−"/>
              <a:defRPr sz="1800" kern="1200">
                <a:solidFill>
                  <a:schemeClr val="accent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alibri" panose="020F0502020204030204" pitchFamily="34" charset="0"/>
              <a:buNone/>
            </a:pPr>
            <a:r>
              <a:rPr lang="de-DE"/>
              <a:t>Ziel:</a:t>
            </a:r>
          </a:p>
          <a:p>
            <a:pPr marL="0" indent="0">
              <a:buNone/>
            </a:pPr>
            <a:r>
              <a:rPr lang="de-DE"/>
              <a:t>Entwicklung und Verbreitung von offenen, frei verfügbaren Standards zur Authentifizierung</a:t>
            </a:r>
            <a:endParaRPr lang="de-DE" dirty="0"/>
          </a:p>
        </p:txBody>
      </p:sp>
      <p:sp>
        <p:nvSpPr>
          <p:cNvPr id="26" name="Pfeil: gebogen 25">
            <a:extLst>
              <a:ext uri="{FF2B5EF4-FFF2-40B4-BE49-F238E27FC236}">
                <a16:creationId xmlns="" xmlns:a16="http://schemas.microsoft.com/office/drawing/2014/main" id="{C4C089BE-6C92-4550-B77D-1E19A954EBAA}"/>
              </a:ext>
            </a:extLst>
          </p:cNvPr>
          <p:cNvSpPr/>
          <p:nvPr/>
        </p:nvSpPr>
        <p:spPr>
          <a:xfrm>
            <a:off x="6721525" y="498479"/>
            <a:ext cx="813816" cy="868680"/>
          </a:xfrm>
          <a:prstGeom prst="ben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27" name="Rechteck 26">
            <a:extLst>
              <a:ext uri="{FF2B5EF4-FFF2-40B4-BE49-F238E27FC236}">
                <a16:creationId xmlns="" xmlns:a16="http://schemas.microsoft.com/office/drawing/2014/main" id="{0B094124-54F1-4F0F-A118-F85AE119A116}"/>
              </a:ext>
            </a:extLst>
          </p:cNvPr>
          <p:cNvSpPr/>
          <p:nvPr/>
        </p:nvSpPr>
        <p:spPr>
          <a:xfrm>
            <a:off x="7599240" y="378665"/>
            <a:ext cx="1329055" cy="6162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accent2"/>
                </a:solidFill>
              </a:rPr>
              <a:t>Unter anderem auch das BSI</a:t>
            </a:r>
            <a:endParaRPr lang="de-DE" sz="1400" dirty="0" err="1">
              <a:solidFill>
                <a:schemeClr val="accent2"/>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Begriffe</a:t>
            </a:r>
            <a:endParaRPr lang="de-DE" dirty="0"/>
          </a:p>
        </p:txBody>
      </p:sp>
      <p:sp>
        <p:nvSpPr>
          <p:cNvPr id="8" name="Inhaltsplatzhalter 7"/>
          <p:cNvSpPr>
            <a:spLocks noGrp="1"/>
          </p:cNvSpPr>
          <p:nvPr>
            <p:ph idx="1"/>
          </p:nvPr>
        </p:nvSpPr>
        <p:spPr/>
        <p:txBody>
          <a:bodyPr/>
          <a:lstStyle/>
          <a:p>
            <a:pPr>
              <a:buFont typeface="Wingdings" panose="05000000000000000000" pitchFamily="2" charset="2"/>
              <a:buChar char="§"/>
            </a:pPr>
            <a:r>
              <a:rPr lang="de-DE" dirty="0" smtClean="0"/>
              <a:t>Authentisierung</a:t>
            </a:r>
          </a:p>
          <a:p>
            <a:pPr>
              <a:buFont typeface="Wingdings" panose="05000000000000000000" pitchFamily="2" charset="2"/>
              <a:buChar char="§"/>
            </a:pPr>
            <a:r>
              <a:rPr lang="de-DE" dirty="0" smtClean="0"/>
              <a:t>Authentifizierung</a:t>
            </a:r>
          </a:p>
          <a:p>
            <a:pPr>
              <a:buFont typeface="Wingdings" panose="05000000000000000000" pitchFamily="2" charset="2"/>
              <a:buChar char="§"/>
            </a:pPr>
            <a:r>
              <a:rPr lang="de-DE" dirty="0" smtClean="0"/>
              <a:t>Autorisierung</a:t>
            </a:r>
            <a:endParaRPr lang="de-DE" dirty="0"/>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3</a:t>
            </a:fld>
            <a:endParaRPr lang="de-DE"/>
          </a:p>
        </p:txBody>
      </p:sp>
    </p:spTree>
    <p:extLst>
      <p:ext uri="{BB962C8B-B14F-4D97-AF65-F5344CB8AC3E}">
        <p14:creationId xmlns:p14="http://schemas.microsoft.com/office/powerpoint/2010/main" xmlns="" val="492742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FIDO2 - Historie</a:t>
            </a:r>
            <a:endParaRPr lang="de-DE"/>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30</a:t>
            </a:fld>
            <a:endParaRPr lang="de-DE"/>
          </a:p>
        </p:txBody>
      </p:sp>
      <p:graphicFrame>
        <p:nvGraphicFramePr>
          <p:cNvPr id="59" name="Diagramm 59">
            <a:extLst>
              <a:ext uri="{FF2B5EF4-FFF2-40B4-BE49-F238E27FC236}">
                <a16:creationId xmlns="" xmlns:a16="http://schemas.microsoft.com/office/drawing/2014/main" id="{478D214C-C717-4469-B42F-13AEF53E407B}"/>
              </a:ext>
            </a:extLst>
          </p:cNvPr>
          <p:cNvGraphicFramePr/>
          <p:nvPr>
            <p:extLst>
              <p:ext uri="{D42A27DB-BD31-4B8C-83A1-F6EECF244321}">
                <p14:modId xmlns:p14="http://schemas.microsoft.com/office/powerpoint/2010/main" xmlns="" val="591553373"/>
              </p:ext>
            </p:extLst>
          </p:nvPr>
        </p:nvGraphicFramePr>
        <p:xfrm>
          <a:off x="773953" y="1214262"/>
          <a:ext cx="7576445" cy="3490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latin typeface="Exo 2 Semi Bold"/>
              </a:rPr>
              <a:t>Funktionsweise - Registration</a:t>
            </a:r>
            <a:endParaRPr lang="de-DE"/>
          </a:p>
        </p:txBody>
      </p:sp>
      <p:sp>
        <p:nvSpPr>
          <p:cNvPr id="3" name="Inhaltsplatzhalter 2"/>
          <p:cNvSpPr>
            <a:spLocks noGrp="1"/>
          </p:cNvSpPr>
          <p:nvPr>
            <p:ph idx="1"/>
          </p:nvPr>
        </p:nvSpPr>
        <p:spPr>
          <a:xfrm>
            <a:off x="288992" y="1260940"/>
            <a:ext cx="8647274" cy="352388"/>
          </a:xfrm>
        </p:spPr>
        <p:txBody>
          <a:bodyPr vert="horz" lIns="0" tIns="0" rIns="0" bIns="0" rtlCol="0" anchor="t">
            <a:noAutofit/>
          </a:bodyPr>
          <a:lstStyle/>
          <a:p>
            <a:pPr marL="215900" indent="-215900">
              <a:buNone/>
            </a:pPr>
            <a:r>
              <a:rPr lang="de-DE"/>
              <a:t>Für jede Registrierung bei einem Webserver wird ein Key Pair erstellt.</a:t>
            </a:r>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31</a:t>
            </a:fld>
            <a:endParaRPr lang="de-DE"/>
          </a:p>
        </p:txBody>
      </p:sp>
      <p:sp>
        <p:nvSpPr>
          <p:cNvPr id="7" name="Rechteck 6">
            <a:extLst>
              <a:ext uri="{FF2B5EF4-FFF2-40B4-BE49-F238E27FC236}">
                <a16:creationId xmlns="" xmlns:a16="http://schemas.microsoft.com/office/drawing/2014/main" id="{8A62969A-7648-4BA4-98D8-FA8BDF20DB27}"/>
              </a:ext>
            </a:extLst>
          </p:cNvPr>
          <p:cNvSpPr/>
          <p:nvPr/>
        </p:nvSpPr>
        <p:spPr>
          <a:xfrm>
            <a:off x="1548569" y="2142454"/>
            <a:ext cx="1845558" cy="7762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a:solidFill>
                  <a:schemeClr val="accent2"/>
                </a:solidFill>
              </a:rPr>
              <a:t>Public Key</a:t>
            </a:r>
          </a:p>
        </p:txBody>
      </p:sp>
      <p:sp>
        <p:nvSpPr>
          <p:cNvPr id="10" name="Rechteck 9">
            <a:extLst>
              <a:ext uri="{FF2B5EF4-FFF2-40B4-BE49-F238E27FC236}">
                <a16:creationId xmlns="" xmlns:a16="http://schemas.microsoft.com/office/drawing/2014/main" id="{EA4E1759-DA36-4401-A76D-043E1F72A2C9}"/>
              </a:ext>
            </a:extLst>
          </p:cNvPr>
          <p:cNvSpPr/>
          <p:nvPr/>
        </p:nvSpPr>
        <p:spPr>
          <a:xfrm>
            <a:off x="5139540" y="2142454"/>
            <a:ext cx="1845558" cy="7762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2000">
                <a:solidFill>
                  <a:schemeClr val="accent2"/>
                </a:solidFill>
              </a:rPr>
              <a:t>Private Key</a:t>
            </a:r>
          </a:p>
        </p:txBody>
      </p:sp>
      <p:sp>
        <p:nvSpPr>
          <p:cNvPr id="11" name="Additionszeichen 10">
            <a:extLst>
              <a:ext uri="{FF2B5EF4-FFF2-40B4-BE49-F238E27FC236}">
                <a16:creationId xmlns="" xmlns:a16="http://schemas.microsoft.com/office/drawing/2014/main" id="{929CD324-89BD-425C-9260-6DB88A6EAC8C}"/>
              </a:ext>
            </a:extLst>
          </p:cNvPr>
          <p:cNvSpPr/>
          <p:nvPr/>
        </p:nvSpPr>
        <p:spPr>
          <a:xfrm>
            <a:off x="3908865" y="2176319"/>
            <a:ext cx="717983" cy="703518"/>
          </a:xfrm>
          <a:prstGeom prst="mathPlu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2" name="Pfeil: nach rechts gekrümmt 11">
            <a:extLst>
              <a:ext uri="{FF2B5EF4-FFF2-40B4-BE49-F238E27FC236}">
                <a16:creationId xmlns="" xmlns:a16="http://schemas.microsoft.com/office/drawing/2014/main" id="{924BB312-9228-494B-85C2-69AF5B95F130}"/>
              </a:ext>
            </a:extLst>
          </p:cNvPr>
          <p:cNvSpPr/>
          <p:nvPr/>
        </p:nvSpPr>
        <p:spPr>
          <a:xfrm>
            <a:off x="675280" y="2328200"/>
            <a:ext cx="731520" cy="1477934"/>
          </a:xfrm>
          <a:prstGeom prst="curv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3" name="Pfeil: nach links gekrümmt 12">
            <a:extLst>
              <a:ext uri="{FF2B5EF4-FFF2-40B4-BE49-F238E27FC236}">
                <a16:creationId xmlns="" xmlns:a16="http://schemas.microsoft.com/office/drawing/2014/main" id="{8736DF7A-A777-44BC-AD37-8A43A522DEB0}"/>
              </a:ext>
            </a:extLst>
          </p:cNvPr>
          <p:cNvSpPr/>
          <p:nvPr/>
        </p:nvSpPr>
        <p:spPr>
          <a:xfrm>
            <a:off x="7128714" y="2325728"/>
            <a:ext cx="709696" cy="1477934"/>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4" name="Rechteck 13">
            <a:extLst>
              <a:ext uri="{FF2B5EF4-FFF2-40B4-BE49-F238E27FC236}">
                <a16:creationId xmlns="" xmlns:a16="http://schemas.microsoft.com/office/drawing/2014/main" id="{8D33CB45-5BAB-4FB7-9E01-46C780FCF9E3}"/>
              </a:ext>
            </a:extLst>
          </p:cNvPr>
          <p:cNvSpPr/>
          <p:nvPr/>
        </p:nvSpPr>
        <p:spPr>
          <a:xfrm>
            <a:off x="1547833" y="3370630"/>
            <a:ext cx="1852832" cy="4635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500" dirty="0">
                <a:solidFill>
                  <a:schemeClr val="accent2"/>
                </a:solidFill>
              </a:rPr>
              <a:t>Wird beim </a:t>
            </a:r>
            <a:r>
              <a:rPr lang="de-DE" sz="1500">
                <a:solidFill>
                  <a:schemeClr val="accent2"/>
                </a:solidFill>
              </a:rPr>
              <a:t>Server gespeichert</a:t>
            </a:r>
            <a:endParaRPr lang="de-DE" sz="1500" dirty="0">
              <a:solidFill>
                <a:schemeClr val="accent2"/>
              </a:solidFill>
            </a:endParaRPr>
          </a:p>
        </p:txBody>
      </p:sp>
      <p:sp>
        <p:nvSpPr>
          <p:cNvPr id="15" name="Rechteck 14">
            <a:extLst>
              <a:ext uri="{FF2B5EF4-FFF2-40B4-BE49-F238E27FC236}">
                <a16:creationId xmlns="" xmlns:a16="http://schemas.microsoft.com/office/drawing/2014/main" id="{989C9B83-9EB6-4643-AE31-104E16EB7DBA}"/>
              </a:ext>
            </a:extLst>
          </p:cNvPr>
          <p:cNvSpPr/>
          <p:nvPr/>
        </p:nvSpPr>
        <p:spPr>
          <a:xfrm>
            <a:off x="5137425" y="3370631"/>
            <a:ext cx="1845558" cy="4635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500" dirty="0">
                <a:solidFill>
                  <a:schemeClr val="accent2"/>
                </a:solidFill>
              </a:rPr>
              <a:t>Behält </a:t>
            </a:r>
            <a:r>
              <a:rPr lang="de-DE" sz="1500" dirty="0" smtClean="0">
                <a:solidFill>
                  <a:schemeClr val="accent2"/>
                </a:solidFill>
              </a:rPr>
              <a:t>der Benutzer </a:t>
            </a:r>
            <a:r>
              <a:rPr lang="de-DE" sz="1500" dirty="0">
                <a:solidFill>
                  <a:schemeClr val="accent2"/>
                </a:solidFill>
              </a:rPr>
              <a:t>für sich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latin typeface="Exo 2 Semi Bold"/>
              </a:rPr>
              <a:t>Funktionsweise - Login</a:t>
            </a:r>
            <a:endParaRPr lang="de-DE"/>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32</a:t>
            </a:fld>
            <a:endParaRPr lang="de-DE"/>
          </a:p>
        </p:txBody>
      </p:sp>
      <p:pic>
        <p:nvPicPr>
          <p:cNvPr id="17" name="Grafik 10" descr="Verwirrte Person mit einfarbiger Füllung">
            <a:extLst>
              <a:ext uri="{FF2B5EF4-FFF2-40B4-BE49-F238E27FC236}">
                <a16:creationId xmlns="" xmlns:a16="http://schemas.microsoft.com/office/drawing/2014/main" id="{DD58669C-8832-4D16-971C-A98E9056BBFB}"/>
              </a:ext>
            </a:extLst>
          </p:cNvPr>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2089022" y="2133780"/>
            <a:ext cx="914888" cy="914400"/>
          </a:xfrm>
          <a:prstGeom prst="rect">
            <a:avLst/>
          </a:prstGeom>
        </p:spPr>
      </p:pic>
      <p:pic>
        <p:nvPicPr>
          <p:cNvPr id="19" name="Grafik 11" descr="Synchronisierende Cloud mit einfarbiger Füllung">
            <a:extLst>
              <a:ext uri="{FF2B5EF4-FFF2-40B4-BE49-F238E27FC236}">
                <a16:creationId xmlns="" xmlns:a16="http://schemas.microsoft.com/office/drawing/2014/main" id="{3B4FE10B-3D76-45EE-B1DD-6EA4DB88271E}"/>
              </a:ext>
            </a:extLst>
          </p:cNvPr>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5683165" y="2132271"/>
            <a:ext cx="914888" cy="914400"/>
          </a:xfrm>
          <a:prstGeom prst="rect">
            <a:avLst/>
          </a:prstGeom>
        </p:spPr>
      </p:pic>
      <p:pic>
        <p:nvPicPr>
          <p:cNvPr id="21" name="Grafik 12" descr="Alter Schlüssel mit einfarbiger Füllung">
            <a:extLst>
              <a:ext uri="{FF2B5EF4-FFF2-40B4-BE49-F238E27FC236}">
                <a16:creationId xmlns="" xmlns:a16="http://schemas.microsoft.com/office/drawing/2014/main" id="{9ED91404-5EFA-4923-BABF-A76E1EC860B0}"/>
              </a:ext>
            </a:extLst>
          </p:cNvPr>
          <p:cNvPicPr>
            <a:picLocks noChangeAspect="1"/>
          </p:cNvPicPr>
          <p:nvPr/>
        </p:nvPicPr>
        <p:blipFill>
          <a:blip r:embed="rId6" cstate="print">
            <a:extLst>
              <a:ext uri="{96DAC541-7B7A-43D3-8B79-37D633B846F1}">
                <asvg:svgBlip xmlns="" xmlns:asvg="http://schemas.microsoft.com/office/drawing/2016/SVG/main" r:embed="rId7"/>
              </a:ext>
            </a:extLst>
          </a:blip>
          <a:stretch>
            <a:fillRect/>
          </a:stretch>
        </p:blipFill>
        <p:spPr>
          <a:xfrm>
            <a:off x="636458" y="2379949"/>
            <a:ext cx="413742" cy="420290"/>
          </a:xfrm>
          <a:prstGeom prst="rect">
            <a:avLst/>
          </a:prstGeom>
        </p:spPr>
      </p:pic>
      <p:pic>
        <p:nvPicPr>
          <p:cNvPr id="23" name="Grafik 13" descr="Alter Schlüssel Silhouette">
            <a:extLst>
              <a:ext uri="{FF2B5EF4-FFF2-40B4-BE49-F238E27FC236}">
                <a16:creationId xmlns="" xmlns:a16="http://schemas.microsoft.com/office/drawing/2014/main" id="{7173729A-0E60-4E4C-9F0F-A701BAD34CFE}"/>
              </a:ext>
            </a:extLst>
          </p:cNvPr>
          <p:cNvPicPr>
            <a:picLocks noChangeAspect="1"/>
          </p:cNvPicPr>
          <p:nvPr/>
        </p:nvPicPr>
        <p:blipFill>
          <a:blip r:embed="rId8" cstate="print">
            <a:extLst>
              <a:ext uri="{96DAC541-7B7A-43D3-8B79-37D633B846F1}">
                <asvg:svgBlip xmlns="" xmlns:asvg="http://schemas.microsoft.com/office/drawing/2016/SVG/main" r:embed="rId9"/>
              </a:ext>
            </a:extLst>
          </a:blip>
          <a:stretch>
            <a:fillRect/>
          </a:stretch>
        </p:blipFill>
        <p:spPr>
          <a:xfrm>
            <a:off x="7638509" y="2378123"/>
            <a:ext cx="413742" cy="420290"/>
          </a:xfrm>
          <a:prstGeom prst="rect">
            <a:avLst/>
          </a:prstGeom>
        </p:spPr>
      </p:pic>
      <p:sp>
        <p:nvSpPr>
          <p:cNvPr id="24" name="Legende: mit Pfeil nach unten 23">
            <a:extLst>
              <a:ext uri="{FF2B5EF4-FFF2-40B4-BE49-F238E27FC236}">
                <a16:creationId xmlns="" xmlns:a16="http://schemas.microsoft.com/office/drawing/2014/main" id="{8A00B804-BD44-4365-A552-2C0DD3AEE946}"/>
              </a:ext>
            </a:extLst>
          </p:cNvPr>
          <p:cNvSpPr/>
          <p:nvPr/>
        </p:nvSpPr>
        <p:spPr>
          <a:xfrm>
            <a:off x="479846"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accent2"/>
                </a:solidFill>
              </a:rPr>
              <a:t>Private Key</a:t>
            </a:r>
            <a:endParaRPr lang="de-DE" sz="1400" dirty="0" err="1">
              <a:solidFill>
                <a:schemeClr val="accent2"/>
              </a:solidFill>
            </a:endParaRPr>
          </a:p>
        </p:txBody>
      </p:sp>
      <p:sp>
        <p:nvSpPr>
          <p:cNvPr id="25" name="Legende: mit Pfeil nach unten 24">
            <a:extLst>
              <a:ext uri="{FF2B5EF4-FFF2-40B4-BE49-F238E27FC236}">
                <a16:creationId xmlns="" xmlns:a16="http://schemas.microsoft.com/office/drawing/2014/main" id="{7C5BBBE9-E2CD-4056-B57E-8C11E1407B43}"/>
              </a:ext>
            </a:extLst>
          </p:cNvPr>
          <p:cNvSpPr/>
          <p:nvPr/>
        </p:nvSpPr>
        <p:spPr>
          <a:xfrm>
            <a:off x="2180829"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Nutzer</a:t>
            </a:r>
            <a:endParaRPr lang="de-DE"/>
          </a:p>
        </p:txBody>
      </p:sp>
      <p:sp>
        <p:nvSpPr>
          <p:cNvPr id="26" name="Legende: mit Pfeil nach unten 25">
            <a:extLst>
              <a:ext uri="{FF2B5EF4-FFF2-40B4-BE49-F238E27FC236}">
                <a16:creationId xmlns="" xmlns:a16="http://schemas.microsoft.com/office/drawing/2014/main" id="{3B33418F-7A12-4F91-A247-9AE9DFE5463D}"/>
              </a:ext>
            </a:extLst>
          </p:cNvPr>
          <p:cNvSpPr/>
          <p:nvPr/>
        </p:nvSpPr>
        <p:spPr>
          <a:xfrm>
            <a:off x="5779534" y="1292279"/>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Server</a:t>
            </a:r>
            <a:endParaRPr lang="de-DE"/>
          </a:p>
        </p:txBody>
      </p:sp>
      <p:sp>
        <p:nvSpPr>
          <p:cNvPr id="27" name="Legende: mit Pfeil nach unten 26">
            <a:extLst>
              <a:ext uri="{FF2B5EF4-FFF2-40B4-BE49-F238E27FC236}">
                <a16:creationId xmlns="" xmlns:a16="http://schemas.microsoft.com/office/drawing/2014/main" id="{F3E6E7AA-E987-4086-863E-C6DD672B2586}"/>
              </a:ext>
            </a:extLst>
          </p:cNvPr>
          <p:cNvSpPr/>
          <p:nvPr/>
        </p:nvSpPr>
        <p:spPr>
          <a:xfrm>
            <a:off x="7480710"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Public Key</a:t>
            </a:r>
            <a:endParaRPr lang="de-DE" sz="1400" dirty="0" err="1">
              <a:solidFill>
                <a:schemeClr val="accent2"/>
              </a:solidFill>
            </a:endParaRPr>
          </a:p>
        </p:txBody>
      </p:sp>
      <p:sp>
        <p:nvSpPr>
          <p:cNvPr id="3" name="Pfeil: nach rechts 2">
            <a:extLst>
              <a:ext uri="{FF2B5EF4-FFF2-40B4-BE49-F238E27FC236}">
                <a16:creationId xmlns="" xmlns:a16="http://schemas.microsoft.com/office/drawing/2014/main" id="{92520E68-D6C5-4BD5-8336-4BF1C39C4D05}"/>
              </a:ext>
            </a:extLst>
          </p:cNvPr>
          <p:cNvSpPr/>
          <p:nvPr/>
        </p:nvSpPr>
        <p:spPr>
          <a:xfrm>
            <a:off x="3246880" y="2350071"/>
            <a:ext cx="2193279" cy="484631"/>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7" name="Legende: mit Pfeil nach oben 6">
            <a:extLst>
              <a:ext uri="{FF2B5EF4-FFF2-40B4-BE49-F238E27FC236}">
                <a16:creationId xmlns="" xmlns:a16="http://schemas.microsoft.com/office/drawing/2014/main" id="{108DEA9A-3C16-4A65-A3BD-353F791F3B86}"/>
              </a:ext>
            </a:extLst>
          </p:cNvPr>
          <p:cNvSpPr/>
          <p:nvPr/>
        </p:nvSpPr>
        <p:spPr>
          <a:xfrm>
            <a:off x="3516272" y="2801309"/>
            <a:ext cx="1416352" cy="1285259"/>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accent2"/>
                </a:solidFill>
              </a:rPr>
              <a:t>Nutzer möchte sich bei Server einloggen</a:t>
            </a:r>
          </a:p>
        </p:txBody>
      </p:sp>
    </p:spTree>
    <p:extLst>
      <p:ext uri="{BB962C8B-B14F-4D97-AF65-F5344CB8AC3E}">
        <p14:creationId xmlns:p14="http://schemas.microsoft.com/office/powerpoint/2010/main" xmlns="" val="16948807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latin typeface="Exo 2 Semi Bold"/>
              </a:rPr>
              <a:t>Funktionsweise - Login</a:t>
            </a:r>
            <a:endParaRPr lang="de-DE"/>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33</a:t>
            </a:fld>
            <a:endParaRPr lang="de-DE"/>
          </a:p>
        </p:txBody>
      </p:sp>
      <p:pic>
        <p:nvPicPr>
          <p:cNvPr id="17" name="Grafik 10" descr="Verwirrte Person mit einfarbiger Füllung">
            <a:extLst>
              <a:ext uri="{FF2B5EF4-FFF2-40B4-BE49-F238E27FC236}">
                <a16:creationId xmlns="" xmlns:a16="http://schemas.microsoft.com/office/drawing/2014/main" id="{DD58669C-8832-4D16-971C-A98E9056BBFB}"/>
              </a:ext>
            </a:extLst>
          </p:cNvPr>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2089022" y="2133780"/>
            <a:ext cx="914888" cy="914400"/>
          </a:xfrm>
          <a:prstGeom prst="rect">
            <a:avLst/>
          </a:prstGeom>
        </p:spPr>
      </p:pic>
      <p:pic>
        <p:nvPicPr>
          <p:cNvPr id="19" name="Grafik 11" descr="Synchronisierende Cloud mit einfarbiger Füllung">
            <a:extLst>
              <a:ext uri="{FF2B5EF4-FFF2-40B4-BE49-F238E27FC236}">
                <a16:creationId xmlns="" xmlns:a16="http://schemas.microsoft.com/office/drawing/2014/main" id="{3B4FE10B-3D76-45EE-B1DD-6EA4DB88271E}"/>
              </a:ext>
            </a:extLst>
          </p:cNvPr>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5683165" y="2132271"/>
            <a:ext cx="914888" cy="914400"/>
          </a:xfrm>
          <a:prstGeom prst="rect">
            <a:avLst/>
          </a:prstGeom>
        </p:spPr>
      </p:pic>
      <p:pic>
        <p:nvPicPr>
          <p:cNvPr id="21" name="Grafik 12" descr="Alter Schlüssel mit einfarbiger Füllung">
            <a:extLst>
              <a:ext uri="{FF2B5EF4-FFF2-40B4-BE49-F238E27FC236}">
                <a16:creationId xmlns="" xmlns:a16="http://schemas.microsoft.com/office/drawing/2014/main" id="{9ED91404-5EFA-4923-BABF-A76E1EC860B0}"/>
              </a:ext>
            </a:extLst>
          </p:cNvPr>
          <p:cNvPicPr>
            <a:picLocks noChangeAspect="1"/>
          </p:cNvPicPr>
          <p:nvPr/>
        </p:nvPicPr>
        <p:blipFill>
          <a:blip r:embed="rId6" cstate="print">
            <a:extLst>
              <a:ext uri="{96DAC541-7B7A-43D3-8B79-37D633B846F1}">
                <asvg:svgBlip xmlns="" xmlns:asvg="http://schemas.microsoft.com/office/drawing/2016/SVG/main" r:embed="rId7"/>
              </a:ext>
            </a:extLst>
          </a:blip>
          <a:stretch>
            <a:fillRect/>
          </a:stretch>
        </p:blipFill>
        <p:spPr>
          <a:xfrm>
            <a:off x="636458" y="2379949"/>
            <a:ext cx="413742" cy="420290"/>
          </a:xfrm>
          <a:prstGeom prst="rect">
            <a:avLst/>
          </a:prstGeom>
        </p:spPr>
      </p:pic>
      <p:pic>
        <p:nvPicPr>
          <p:cNvPr id="23" name="Grafik 13" descr="Alter Schlüssel Silhouette">
            <a:extLst>
              <a:ext uri="{FF2B5EF4-FFF2-40B4-BE49-F238E27FC236}">
                <a16:creationId xmlns="" xmlns:a16="http://schemas.microsoft.com/office/drawing/2014/main" id="{7173729A-0E60-4E4C-9F0F-A701BAD34CFE}"/>
              </a:ext>
            </a:extLst>
          </p:cNvPr>
          <p:cNvPicPr>
            <a:picLocks noChangeAspect="1"/>
          </p:cNvPicPr>
          <p:nvPr/>
        </p:nvPicPr>
        <p:blipFill>
          <a:blip r:embed="rId8" cstate="print">
            <a:extLst>
              <a:ext uri="{96DAC541-7B7A-43D3-8B79-37D633B846F1}">
                <asvg:svgBlip xmlns="" xmlns:asvg="http://schemas.microsoft.com/office/drawing/2016/SVG/main" r:embed="rId9"/>
              </a:ext>
            </a:extLst>
          </a:blip>
          <a:stretch>
            <a:fillRect/>
          </a:stretch>
        </p:blipFill>
        <p:spPr>
          <a:xfrm>
            <a:off x="7638509" y="2378123"/>
            <a:ext cx="413742" cy="420290"/>
          </a:xfrm>
          <a:prstGeom prst="rect">
            <a:avLst/>
          </a:prstGeom>
        </p:spPr>
      </p:pic>
      <p:sp>
        <p:nvSpPr>
          <p:cNvPr id="24" name="Legende: mit Pfeil nach unten 23">
            <a:extLst>
              <a:ext uri="{FF2B5EF4-FFF2-40B4-BE49-F238E27FC236}">
                <a16:creationId xmlns="" xmlns:a16="http://schemas.microsoft.com/office/drawing/2014/main" id="{8A00B804-BD44-4365-A552-2C0DD3AEE946}"/>
              </a:ext>
            </a:extLst>
          </p:cNvPr>
          <p:cNvSpPr/>
          <p:nvPr/>
        </p:nvSpPr>
        <p:spPr>
          <a:xfrm>
            <a:off x="479846"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accent2"/>
                </a:solidFill>
              </a:rPr>
              <a:t>Private Key</a:t>
            </a:r>
            <a:endParaRPr lang="de-DE" sz="1400" dirty="0" err="1">
              <a:solidFill>
                <a:schemeClr val="accent2"/>
              </a:solidFill>
            </a:endParaRPr>
          </a:p>
        </p:txBody>
      </p:sp>
      <p:sp>
        <p:nvSpPr>
          <p:cNvPr id="25" name="Legende: mit Pfeil nach unten 24">
            <a:extLst>
              <a:ext uri="{FF2B5EF4-FFF2-40B4-BE49-F238E27FC236}">
                <a16:creationId xmlns="" xmlns:a16="http://schemas.microsoft.com/office/drawing/2014/main" id="{7C5BBBE9-E2CD-4056-B57E-8C11E1407B43}"/>
              </a:ext>
            </a:extLst>
          </p:cNvPr>
          <p:cNvSpPr/>
          <p:nvPr/>
        </p:nvSpPr>
        <p:spPr>
          <a:xfrm>
            <a:off x="2180829"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Nutzer</a:t>
            </a:r>
            <a:endParaRPr lang="de-DE"/>
          </a:p>
        </p:txBody>
      </p:sp>
      <p:sp>
        <p:nvSpPr>
          <p:cNvPr id="26" name="Legende: mit Pfeil nach unten 25">
            <a:extLst>
              <a:ext uri="{FF2B5EF4-FFF2-40B4-BE49-F238E27FC236}">
                <a16:creationId xmlns="" xmlns:a16="http://schemas.microsoft.com/office/drawing/2014/main" id="{3B33418F-7A12-4F91-A247-9AE9DFE5463D}"/>
              </a:ext>
            </a:extLst>
          </p:cNvPr>
          <p:cNvSpPr/>
          <p:nvPr/>
        </p:nvSpPr>
        <p:spPr>
          <a:xfrm>
            <a:off x="5779534" y="1292279"/>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Server</a:t>
            </a:r>
            <a:endParaRPr lang="de-DE"/>
          </a:p>
        </p:txBody>
      </p:sp>
      <p:sp>
        <p:nvSpPr>
          <p:cNvPr id="27" name="Legende: mit Pfeil nach unten 26">
            <a:extLst>
              <a:ext uri="{FF2B5EF4-FFF2-40B4-BE49-F238E27FC236}">
                <a16:creationId xmlns="" xmlns:a16="http://schemas.microsoft.com/office/drawing/2014/main" id="{F3E6E7AA-E987-4086-863E-C6DD672B2586}"/>
              </a:ext>
            </a:extLst>
          </p:cNvPr>
          <p:cNvSpPr/>
          <p:nvPr/>
        </p:nvSpPr>
        <p:spPr>
          <a:xfrm>
            <a:off x="7480710"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Public Key</a:t>
            </a:r>
            <a:endParaRPr lang="de-DE" sz="1400" dirty="0" err="1">
              <a:solidFill>
                <a:schemeClr val="accent2"/>
              </a:solidFill>
            </a:endParaRPr>
          </a:p>
        </p:txBody>
      </p:sp>
      <p:sp>
        <p:nvSpPr>
          <p:cNvPr id="3" name="Pfeil: nach rechts 2">
            <a:extLst>
              <a:ext uri="{FF2B5EF4-FFF2-40B4-BE49-F238E27FC236}">
                <a16:creationId xmlns="" xmlns:a16="http://schemas.microsoft.com/office/drawing/2014/main" id="{783AB498-EE05-4FFD-94FF-AE8ACB7FBBA6}"/>
              </a:ext>
            </a:extLst>
          </p:cNvPr>
          <p:cNvSpPr/>
          <p:nvPr/>
        </p:nvSpPr>
        <p:spPr>
          <a:xfrm rot="10800000">
            <a:off x="3006962" y="2350071"/>
            <a:ext cx="2193279" cy="484631"/>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7" name="Legende: mit Pfeil nach oben 6">
            <a:extLst>
              <a:ext uri="{FF2B5EF4-FFF2-40B4-BE49-F238E27FC236}">
                <a16:creationId xmlns="" xmlns:a16="http://schemas.microsoft.com/office/drawing/2014/main" id="{B4C047E3-1DA2-44B1-BDD1-D8EAEA07AF8A}"/>
              </a:ext>
            </a:extLst>
          </p:cNvPr>
          <p:cNvSpPr/>
          <p:nvPr/>
        </p:nvSpPr>
        <p:spPr>
          <a:xfrm>
            <a:off x="3516272" y="2801309"/>
            <a:ext cx="1416352" cy="1285259"/>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600">
                <a:solidFill>
                  <a:schemeClr val="accent2"/>
                </a:solidFill>
              </a:rPr>
              <a:t>Server schickt Challenge an Nutzer</a:t>
            </a:r>
            <a:endParaRPr lang="de-DE"/>
          </a:p>
        </p:txBody>
      </p:sp>
      <p:sp>
        <p:nvSpPr>
          <p:cNvPr id="8" name="Textfeld 7"/>
          <p:cNvSpPr txBox="1"/>
          <p:nvPr/>
        </p:nvSpPr>
        <p:spPr>
          <a:xfrm>
            <a:off x="3641344" y="2469423"/>
            <a:ext cx="1171796" cy="215444"/>
          </a:xfrm>
          <a:prstGeom prst="rect">
            <a:avLst/>
          </a:prstGeom>
          <a:noFill/>
        </p:spPr>
        <p:txBody>
          <a:bodyPr wrap="none" lIns="0" tIns="0" rIns="0" bIns="0" rtlCol="0">
            <a:spAutoFit/>
          </a:bodyPr>
          <a:lstStyle/>
          <a:p>
            <a:pPr algn="ctr">
              <a:spcAft>
                <a:spcPts val="420"/>
              </a:spcAft>
            </a:pPr>
            <a:r>
              <a:rPr lang="de-DE" sz="1400" dirty="0" smtClean="0">
                <a:solidFill>
                  <a:schemeClr val="accent2"/>
                </a:solidFill>
              </a:rPr>
              <a:t>“</a:t>
            </a:r>
            <a:r>
              <a:rPr lang="de-DE" sz="1400" dirty="0" err="1" smtClean="0">
                <a:solidFill>
                  <a:schemeClr val="accent2"/>
                </a:solidFill>
              </a:rPr>
              <a:t>Sign</a:t>
            </a:r>
            <a:r>
              <a:rPr lang="de-DE" sz="1400" dirty="0" smtClean="0">
                <a:solidFill>
                  <a:schemeClr val="accent2"/>
                </a:solidFill>
              </a:rPr>
              <a:t> </a:t>
            </a:r>
            <a:r>
              <a:rPr lang="de-DE" sz="1400" dirty="0" err="1" smtClean="0">
                <a:solidFill>
                  <a:schemeClr val="accent2"/>
                </a:solidFill>
              </a:rPr>
              <a:t>me</a:t>
            </a:r>
            <a:r>
              <a:rPr lang="de-DE" sz="1400" dirty="0" smtClean="0">
                <a:solidFill>
                  <a:schemeClr val="accent2"/>
                </a:solidFill>
              </a:rPr>
              <a:t> 1234“</a:t>
            </a:r>
          </a:p>
        </p:txBody>
      </p:sp>
    </p:spTree>
    <p:extLst>
      <p:ext uri="{BB962C8B-B14F-4D97-AF65-F5344CB8AC3E}">
        <p14:creationId xmlns:p14="http://schemas.microsoft.com/office/powerpoint/2010/main" xmlns="" val="15450761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latin typeface="Exo 2 Semi Bold"/>
              </a:rPr>
              <a:t>Funktionsweise - Login</a:t>
            </a:r>
            <a:endParaRPr lang="de-DE"/>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34</a:t>
            </a:fld>
            <a:endParaRPr lang="de-DE"/>
          </a:p>
        </p:txBody>
      </p:sp>
      <p:pic>
        <p:nvPicPr>
          <p:cNvPr id="17" name="Grafik 10" descr="Verwirrte Person mit einfarbiger Füllung">
            <a:extLst>
              <a:ext uri="{FF2B5EF4-FFF2-40B4-BE49-F238E27FC236}">
                <a16:creationId xmlns="" xmlns:a16="http://schemas.microsoft.com/office/drawing/2014/main" id="{DD58669C-8832-4D16-971C-A98E9056BBFB}"/>
              </a:ext>
            </a:extLst>
          </p:cNvPr>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2089022" y="2133780"/>
            <a:ext cx="914888" cy="914400"/>
          </a:xfrm>
          <a:prstGeom prst="rect">
            <a:avLst/>
          </a:prstGeom>
        </p:spPr>
      </p:pic>
      <p:pic>
        <p:nvPicPr>
          <p:cNvPr id="19" name="Grafik 11" descr="Synchronisierende Cloud mit einfarbiger Füllung">
            <a:extLst>
              <a:ext uri="{FF2B5EF4-FFF2-40B4-BE49-F238E27FC236}">
                <a16:creationId xmlns="" xmlns:a16="http://schemas.microsoft.com/office/drawing/2014/main" id="{3B4FE10B-3D76-45EE-B1DD-6EA4DB88271E}"/>
              </a:ext>
            </a:extLst>
          </p:cNvPr>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5683165" y="2132271"/>
            <a:ext cx="914888" cy="914400"/>
          </a:xfrm>
          <a:prstGeom prst="rect">
            <a:avLst/>
          </a:prstGeom>
        </p:spPr>
      </p:pic>
      <p:pic>
        <p:nvPicPr>
          <p:cNvPr id="21" name="Grafik 12" descr="Alter Schlüssel mit einfarbiger Füllung">
            <a:extLst>
              <a:ext uri="{FF2B5EF4-FFF2-40B4-BE49-F238E27FC236}">
                <a16:creationId xmlns="" xmlns:a16="http://schemas.microsoft.com/office/drawing/2014/main" id="{9ED91404-5EFA-4923-BABF-A76E1EC860B0}"/>
              </a:ext>
            </a:extLst>
          </p:cNvPr>
          <p:cNvPicPr>
            <a:picLocks noChangeAspect="1"/>
          </p:cNvPicPr>
          <p:nvPr/>
        </p:nvPicPr>
        <p:blipFill>
          <a:blip r:embed="rId6" cstate="print">
            <a:extLst>
              <a:ext uri="{96DAC541-7B7A-43D3-8B79-37D633B846F1}">
                <asvg:svgBlip xmlns="" xmlns:asvg="http://schemas.microsoft.com/office/drawing/2016/SVG/main" r:embed="rId7"/>
              </a:ext>
            </a:extLst>
          </a:blip>
          <a:stretch>
            <a:fillRect/>
          </a:stretch>
        </p:blipFill>
        <p:spPr>
          <a:xfrm>
            <a:off x="636458" y="2379949"/>
            <a:ext cx="413742" cy="420290"/>
          </a:xfrm>
          <a:prstGeom prst="rect">
            <a:avLst/>
          </a:prstGeom>
        </p:spPr>
      </p:pic>
      <p:pic>
        <p:nvPicPr>
          <p:cNvPr id="23" name="Grafik 13" descr="Alter Schlüssel Silhouette">
            <a:extLst>
              <a:ext uri="{FF2B5EF4-FFF2-40B4-BE49-F238E27FC236}">
                <a16:creationId xmlns="" xmlns:a16="http://schemas.microsoft.com/office/drawing/2014/main" id="{7173729A-0E60-4E4C-9F0F-A701BAD34CFE}"/>
              </a:ext>
            </a:extLst>
          </p:cNvPr>
          <p:cNvPicPr>
            <a:picLocks noChangeAspect="1"/>
          </p:cNvPicPr>
          <p:nvPr/>
        </p:nvPicPr>
        <p:blipFill>
          <a:blip r:embed="rId8" cstate="print">
            <a:extLst>
              <a:ext uri="{96DAC541-7B7A-43D3-8B79-37D633B846F1}">
                <asvg:svgBlip xmlns="" xmlns:asvg="http://schemas.microsoft.com/office/drawing/2016/SVG/main" r:embed="rId9"/>
              </a:ext>
            </a:extLst>
          </a:blip>
          <a:stretch>
            <a:fillRect/>
          </a:stretch>
        </p:blipFill>
        <p:spPr>
          <a:xfrm>
            <a:off x="7638509" y="2378123"/>
            <a:ext cx="413742" cy="420290"/>
          </a:xfrm>
          <a:prstGeom prst="rect">
            <a:avLst/>
          </a:prstGeom>
        </p:spPr>
      </p:pic>
      <p:sp>
        <p:nvSpPr>
          <p:cNvPr id="24" name="Legende: mit Pfeil nach unten 23">
            <a:extLst>
              <a:ext uri="{FF2B5EF4-FFF2-40B4-BE49-F238E27FC236}">
                <a16:creationId xmlns="" xmlns:a16="http://schemas.microsoft.com/office/drawing/2014/main" id="{8A00B804-BD44-4365-A552-2C0DD3AEE946}"/>
              </a:ext>
            </a:extLst>
          </p:cNvPr>
          <p:cNvSpPr/>
          <p:nvPr/>
        </p:nvSpPr>
        <p:spPr>
          <a:xfrm>
            <a:off x="479846"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accent2"/>
                </a:solidFill>
              </a:rPr>
              <a:t>Private Key</a:t>
            </a:r>
            <a:endParaRPr lang="de-DE" sz="1400" dirty="0" err="1">
              <a:solidFill>
                <a:schemeClr val="accent2"/>
              </a:solidFill>
            </a:endParaRPr>
          </a:p>
        </p:txBody>
      </p:sp>
      <p:sp>
        <p:nvSpPr>
          <p:cNvPr id="25" name="Legende: mit Pfeil nach unten 24">
            <a:extLst>
              <a:ext uri="{FF2B5EF4-FFF2-40B4-BE49-F238E27FC236}">
                <a16:creationId xmlns="" xmlns:a16="http://schemas.microsoft.com/office/drawing/2014/main" id="{7C5BBBE9-E2CD-4056-B57E-8C11E1407B43}"/>
              </a:ext>
            </a:extLst>
          </p:cNvPr>
          <p:cNvSpPr/>
          <p:nvPr/>
        </p:nvSpPr>
        <p:spPr>
          <a:xfrm>
            <a:off x="2180829"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Nutzer</a:t>
            </a:r>
            <a:endParaRPr lang="de-DE"/>
          </a:p>
        </p:txBody>
      </p:sp>
      <p:sp>
        <p:nvSpPr>
          <p:cNvPr id="26" name="Legende: mit Pfeil nach unten 25">
            <a:extLst>
              <a:ext uri="{FF2B5EF4-FFF2-40B4-BE49-F238E27FC236}">
                <a16:creationId xmlns="" xmlns:a16="http://schemas.microsoft.com/office/drawing/2014/main" id="{3B33418F-7A12-4F91-A247-9AE9DFE5463D}"/>
              </a:ext>
            </a:extLst>
          </p:cNvPr>
          <p:cNvSpPr/>
          <p:nvPr/>
        </p:nvSpPr>
        <p:spPr>
          <a:xfrm>
            <a:off x="5779534" y="1292279"/>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Server</a:t>
            </a:r>
            <a:endParaRPr lang="de-DE"/>
          </a:p>
        </p:txBody>
      </p:sp>
      <p:sp>
        <p:nvSpPr>
          <p:cNvPr id="27" name="Legende: mit Pfeil nach unten 26">
            <a:extLst>
              <a:ext uri="{FF2B5EF4-FFF2-40B4-BE49-F238E27FC236}">
                <a16:creationId xmlns="" xmlns:a16="http://schemas.microsoft.com/office/drawing/2014/main" id="{F3E6E7AA-E987-4086-863E-C6DD672B2586}"/>
              </a:ext>
            </a:extLst>
          </p:cNvPr>
          <p:cNvSpPr/>
          <p:nvPr/>
        </p:nvSpPr>
        <p:spPr>
          <a:xfrm>
            <a:off x="7480710"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Public Key</a:t>
            </a:r>
            <a:endParaRPr lang="de-DE" sz="1400" dirty="0" err="1">
              <a:solidFill>
                <a:schemeClr val="accent2"/>
              </a:solidFill>
            </a:endParaRPr>
          </a:p>
        </p:txBody>
      </p:sp>
      <p:sp>
        <p:nvSpPr>
          <p:cNvPr id="3" name="Pfeil: nach rechts 2">
            <a:extLst>
              <a:ext uri="{FF2B5EF4-FFF2-40B4-BE49-F238E27FC236}">
                <a16:creationId xmlns="" xmlns:a16="http://schemas.microsoft.com/office/drawing/2014/main" id="{92520E68-D6C5-4BD5-8336-4BF1C39C4D05}"/>
              </a:ext>
            </a:extLst>
          </p:cNvPr>
          <p:cNvSpPr/>
          <p:nvPr/>
        </p:nvSpPr>
        <p:spPr>
          <a:xfrm>
            <a:off x="3246880" y="2350071"/>
            <a:ext cx="2193279" cy="484631"/>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7" name="Legende: mit Pfeil nach oben 6">
            <a:extLst>
              <a:ext uri="{FF2B5EF4-FFF2-40B4-BE49-F238E27FC236}">
                <a16:creationId xmlns="" xmlns:a16="http://schemas.microsoft.com/office/drawing/2014/main" id="{108DEA9A-3C16-4A65-A3BD-353F791F3B86}"/>
              </a:ext>
            </a:extLst>
          </p:cNvPr>
          <p:cNvSpPr/>
          <p:nvPr/>
        </p:nvSpPr>
        <p:spPr>
          <a:xfrm>
            <a:off x="3516272" y="2801309"/>
            <a:ext cx="1416352" cy="1285259"/>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200" dirty="0">
                <a:solidFill>
                  <a:schemeClr val="accent2"/>
                </a:solidFill>
              </a:rPr>
              <a:t>Nutzer signiert </a:t>
            </a:r>
            <a:r>
              <a:rPr lang="de-DE" sz="1200">
                <a:solidFill>
                  <a:schemeClr val="accent2"/>
                </a:solidFill>
              </a:rPr>
              <a:t>Challenge mit Private Key und schickt </a:t>
            </a:r>
            <a:r>
              <a:rPr lang="de-DE" sz="1200" dirty="0">
                <a:solidFill>
                  <a:schemeClr val="accent2"/>
                </a:solidFill>
              </a:rPr>
              <a:t>sie zurück</a:t>
            </a:r>
          </a:p>
        </p:txBody>
      </p:sp>
      <p:sp>
        <p:nvSpPr>
          <p:cNvPr id="8" name="Pfeil: nach links und oben 7">
            <a:extLst>
              <a:ext uri="{FF2B5EF4-FFF2-40B4-BE49-F238E27FC236}">
                <a16:creationId xmlns="" xmlns:a16="http://schemas.microsoft.com/office/drawing/2014/main" id="{C076DA6A-0654-4B76-9844-1095990FEE62}"/>
              </a:ext>
            </a:extLst>
          </p:cNvPr>
          <p:cNvSpPr/>
          <p:nvPr/>
        </p:nvSpPr>
        <p:spPr>
          <a:xfrm rot="5400000">
            <a:off x="1504379" y="2024992"/>
            <a:ext cx="1068633" cy="2821042"/>
          </a:xfrm>
          <a:prstGeom prst="lef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8" name="Textfeld 17"/>
          <p:cNvSpPr txBox="1"/>
          <p:nvPr/>
        </p:nvSpPr>
        <p:spPr>
          <a:xfrm>
            <a:off x="3394483" y="2469423"/>
            <a:ext cx="1665521" cy="215444"/>
          </a:xfrm>
          <a:prstGeom prst="rect">
            <a:avLst/>
          </a:prstGeom>
          <a:noFill/>
        </p:spPr>
        <p:txBody>
          <a:bodyPr wrap="none" lIns="0" tIns="0" rIns="0" bIns="0" rtlCol="0">
            <a:spAutoFit/>
          </a:bodyPr>
          <a:lstStyle/>
          <a:p>
            <a:pPr algn="ctr">
              <a:spcAft>
                <a:spcPts val="420"/>
              </a:spcAft>
            </a:pPr>
            <a:r>
              <a:rPr lang="de-DE" sz="1400" dirty="0" smtClean="0">
                <a:solidFill>
                  <a:schemeClr val="accent2"/>
                </a:solidFill>
              </a:rPr>
              <a:t>“</a:t>
            </a:r>
            <a:r>
              <a:rPr lang="de-DE" sz="1400" dirty="0" err="1" smtClean="0">
                <a:solidFill>
                  <a:schemeClr val="accent2"/>
                </a:solidFill>
              </a:rPr>
              <a:t>Sign</a:t>
            </a:r>
            <a:r>
              <a:rPr lang="de-DE" sz="1400" dirty="0" smtClean="0">
                <a:solidFill>
                  <a:schemeClr val="accent2"/>
                </a:solidFill>
              </a:rPr>
              <a:t> </a:t>
            </a:r>
            <a:r>
              <a:rPr lang="de-DE" sz="1400" dirty="0" err="1" smtClean="0">
                <a:solidFill>
                  <a:schemeClr val="accent2"/>
                </a:solidFill>
              </a:rPr>
              <a:t>me</a:t>
            </a:r>
            <a:r>
              <a:rPr lang="de-DE" sz="1400" dirty="0" smtClean="0">
                <a:solidFill>
                  <a:schemeClr val="accent2"/>
                </a:solidFill>
              </a:rPr>
              <a:t> 1234“ + Hash</a:t>
            </a:r>
          </a:p>
        </p:txBody>
      </p:sp>
    </p:spTree>
    <p:extLst>
      <p:ext uri="{BB962C8B-B14F-4D97-AF65-F5344CB8AC3E}">
        <p14:creationId xmlns:p14="http://schemas.microsoft.com/office/powerpoint/2010/main" xmlns="" val="16105746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latin typeface="Exo 2 Semi Bold"/>
              </a:rPr>
              <a:t>Funktionsweise - Login</a:t>
            </a:r>
            <a:endParaRPr lang="de-DE"/>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35</a:t>
            </a:fld>
            <a:endParaRPr lang="de-DE"/>
          </a:p>
        </p:txBody>
      </p:sp>
      <p:pic>
        <p:nvPicPr>
          <p:cNvPr id="17" name="Grafik 10" descr="Verwirrte Person mit einfarbiger Füllung">
            <a:extLst>
              <a:ext uri="{FF2B5EF4-FFF2-40B4-BE49-F238E27FC236}">
                <a16:creationId xmlns="" xmlns:a16="http://schemas.microsoft.com/office/drawing/2014/main" id="{DD58669C-8832-4D16-971C-A98E9056BBFB}"/>
              </a:ext>
            </a:extLst>
          </p:cNvPr>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2089022" y="2133780"/>
            <a:ext cx="914888" cy="914400"/>
          </a:xfrm>
          <a:prstGeom prst="rect">
            <a:avLst/>
          </a:prstGeom>
        </p:spPr>
      </p:pic>
      <p:pic>
        <p:nvPicPr>
          <p:cNvPr id="19" name="Grafik 11" descr="Synchronisierende Cloud mit einfarbiger Füllung">
            <a:extLst>
              <a:ext uri="{FF2B5EF4-FFF2-40B4-BE49-F238E27FC236}">
                <a16:creationId xmlns="" xmlns:a16="http://schemas.microsoft.com/office/drawing/2014/main" id="{3B4FE10B-3D76-45EE-B1DD-6EA4DB88271E}"/>
              </a:ext>
            </a:extLst>
          </p:cNvPr>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5683165" y="2132271"/>
            <a:ext cx="914888" cy="914400"/>
          </a:xfrm>
          <a:prstGeom prst="rect">
            <a:avLst/>
          </a:prstGeom>
        </p:spPr>
      </p:pic>
      <p:pic>
        <p:nvPicPr>
          <p:cNvPr id="21" name="Grafik 12" descr="Alter Schlüssel mit einfarbiger Füllung">
            <a:extLst>
              <a:ext uri="{FF2B5EF4-FFF2-40B4-BE49-F238E27FC236}">
                <a16:creationId xmlns="" xmlns:a16="http://schemas.microsoft.com/office/drawing/2014/main" id="{9ED91404-5EFA-4923-BABF-A76E1EC860B0}"/>
              </a:ext>
            </a:extLst>
          </p:cNvPr>
          <p:cNvPicPr>
            <a:picLocks noChangeAspect="1"/>
          </p:cNvPicPr>
          <p:nvPr/>
        </p:nvPicPr>
        <p:blipFill>
          <a:blip r:embed="rId6" cstate="print">
            <a:extLst>
              <a:ext uri="{96DAC541-7B7A-43D3-8B79-37D633B846F1}">
                <asvg:svgBlip xmlns="" xmlns:asvg="http://schemas.microsoft.com/office/drawing/2016/SVG/main" r:embed="rId7"/>
              </a:ext>
            </a:extLst>
          </a:blip>
          <a:stretch>
            <a:fillRect/>
          </a:stretch>
        </p:blipFill>
        <p:spPr>
          <a:xfrm>
            <a:off x="636458" y="2379949"/>
            <a:ext cx="413742" cy="420290"/>
          </a:xfrm>
          <a:prstGeom prst="rect">
            <a:avLst/>
          </a:prstGeom>
        </p:spPr>
      </p:pic>
      <p:pic>
        <p:nvPicPr>
          <p:cNvPr id="23" name="Grafik 13" descr="Alter Schlüssel Silhouette">
            <a:extLst>
              <a:ext uri="{FF2B5EF4-FFF2-40B4-BE49-F238E27FC236}">
                <a16:creationId xmlns="" xmlns:a16="http://schemas.microsoft.com/office/drawing/2014/main" id="{7173729A-0E60-4E4C-9F0F-A701BAD34CFE}"/>
              </a:ext>
            </a:extLst>
          </p:cNvPr>
          <p:cNvPicPr>
            <a:picLocks noChangeAspect="1"/>
          </p:cNvPicPr>
          <p:nvPr/>
        </p:nvPicPr>
        <p:blipFill>
          <a:blip r:embed="rId8" cstate="print">
            <a:extLst>
              <a:ext uri="{96DAC541-7B7A-43D3-8B79-37D633B846F1}">
                <asvg:svgBlip xmlns="" xmlns:asvg="http://schemas.microsoft.com/office/drawing/2016/SVG/main" r:embed="rId9"/>
              </a:ext>
            </a:extLst>
          </a:blip>
          <a:stretch>
            <a:fillRect/>
          </a:stretch>
        </p:blipFill>
        <p:spPr>
          <a:xfrm>
            <a:off x="7638509" y="2378123"/>
            <a:ext cx="413742" cy="420290"/>
          </a:xfrm>
          <a:prstGeom prst="rect">
            <a:avLst/>
          </a:prstGeom>
        </p:spPr>
      </p:pic>
      <p:sp>
        <p:nvSpPr>
          <p:cNvPr id="24" name="Legende: mit Pfeil nach unten 23">
            <a:extLst>
              <a:ext uri="{FF2B5EF4-FFF2-40B4-BE49-F238E27FC236}">
                <a16:creationId xmlns="" xmlns:a16="http://schemas.microsoft.com/office/drawing/2014/main" id="{8A00B804-BD44-4365-A552-2C0DD3AEE946}"/>
              </a:ext>
            </a:extLst>
          </p:cNvPr>
          <p:cNvSpPr/>
          <p:nvPr/>
        </p:nvSpPr>
        <p:spPr>
          <a:xfrm>
            <a:off x="479846"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accent2"/>
                </a:solidFill>
              </a:rPr>
              <a:t>Private Key</a:t>
            </a:r>
            <a:endParaRPr lang="de-DE" sz="1400" dirty="0" err="1">
              <a:solidFill>
                <a:schemeClr val="accent2"/>
              </a:solidFill>
            </a:endParaRPr>
          </a:p>
        </p:txBody>
      </p:sp>
      <p:sp>
        <p:nvSpPr>
          <p:cNvPr id="25" name="Legende: mit Pfeil nach unten 24">
            <a:extLst>
              <a:ext uri="{FF2B5EF4-FFF2-40B4-BE49-F238E27FC236}">
                <a16:creationId xmlns="" xmlns:a16="http://schemas.microsoft.com/office/drawing/2014/main" id="{7C5BBBE9-E2CD-4056-B57E-8C11E1407B43}"/>
              </a:ext>
            </a:extLst>
          </p:cNvPr>
          <p:cNvSpPr/>
          <p:nvPr/>
        </p:nvSpPr>
        <p:spPr>
          <a:xfrm>
            <a:off x="2180829"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Nutzer</a:t>
            </a:r>
            <a:endParaRPr lang="de-DE"/>
          </a:p>
        </p:txBody>
      </p:sp>
      <p:sp>
        <p:nvSpPr>
          <p:cNvPr id="26" name="Legende: mit Pfeil nach unten 25">
            <a:extLst>
              <a:ext uri="{FF2B5EF4-FFF2-40B4-BE49-F238E27FC236}">
                <a16:creationId xmlns="" xmlns:a16="http://schemas.microsoft.com/office/drawing/2014/main" id="{3B33418F-7A12-4F91-A247-9AE9DFE5463D}"/>
              </a:ext>
            </a:extLst>
          </p:cNvPr>
          <p:cNvSpPr/>
          <p:nvPr/>
        </p:nvSpPr>
        <p:spPr>
          <a:xfrm>
            <a:off x="5779534" y="1292279"/>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Server</a:t>
            </a:r>
            <a:endParaRPr lang="de-DE"/>
          </a:p>
        </p:txBody>
      </p:sp>
      <p:sp>
        <p:nvSpPr>
          <p:cNvPr id="27" name="Legende: mit Pfeil nach unten 26">
            <a:extLst>
              <a:ext uri="{FF2B5EF4-FFF2-40B4-BE49-F238E27FC236}">
                <a16:creationId xmlns="" xmlns:a16="http://schemas.microsoft.com/office/drawing/2014/main" id="{F3E6E7AA-E987-4086-863E-C6DD672B2586}"/>
              </a:ext>
            </a:extLst>
          </p:cNvPr>
          <p:cNvSpPr/>
          <p:nvPr/>
        </p:nvSpPr>
        <p:spPr>
          <a:xfrm>
            <a:off x="7480710"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Public Key</a:t>
            </a:r>
            <a:endParaRPr lang="de-DE" sz="1400" dirty="0" err="1">
              <a:solidFill>
                <a:schemeClr val="accent2"/>
              </a:solidFill>
            </a:endParaRPr>
          </a:p>
        </p:txBody>
      </p:sp>
      <p:sp>
        <p:nvSpPr>
          <p:cNvPr id="3" name="Pfeil: nach rechts 2">
            <a:extLst>
              <a:ext uri="{FF2B5EF4-FFF2-40B4-BE49-F238E27FC236}">
                <a16:creationId xmlns="" xmlns:a16="http://schemas.microsoft.com/office/drawing/2014/main" id="{783AB498-EE05-4FFD-94FF-AE8ACB7FBBA6}"/>
              </a:ext>
            </a:extLst>
          </p:cNvPr>
          <p:cNvSpPr/>
          <p:nvPr/>
        </p:nvSpPr>
        <p:spPr>
          <a:xfrm rot="10800000">
            <a:off x="3006962" y="2350071"/>
            <a:ext cx="2193279" cy="484631"/>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7" name="Legende: mit Pfeil nach oben 6">
            <a:extLst>
              <a:ext uri="{FF2B5EF4-FFF2-40B4-BE49-F238E27FC236}">
                <a16:creationId xmlns="" xmlns:a16="http://schemas.microsoft.com/office/drawing/2014/main" id="{B4C047E3-1DA2-44B1-BDD1-D8EAEA07AF8A}"/>
              </a:ext>
            </a:extLst>
          </p:cNvPr>
          <p:cNvSpPr/>
          <p:nvPr/>
        </p:nvSpPr>
        <p:spPr>
          <a:xfrm>
            <a:off x="3516272" y="2801309"/>
            <a:ext cx="1416352" cy="1285259"/>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200">
                <a:solidFill>
                  <a:schemeClr val="accent2"/>
                </a:solidFill>
              </a:rPr>
              <a:t>Server verifiziert Signatur mit Public Key</a:t>
            </a:r>
          </a:p>
        </p:txBody>
      </p:sp>
      <p:sp>
        <p:nvSpPr>
          <p:cNvPr id="16" name="Pfeil: nach links und oben 15">
            <a:extLst>
              <a:ext uri="{FF2B5EF4-FFF2-40B4-BE49-F238E27FC236}">
                <a16:creationId xmlns="" xmlns:a16="http://schemas.microsoft.com/office/drawing/2014/main" id="{C8BCD77D-50FB-4F76-BEBB-3943CA385E43}"/>
              </a:ext>
            </a:extLst>
          </p:cNvPr>
          <p:cNvSpPr/>
          <p:nvPr/>
        </p:nvSpPr>
        <p:spPr>
          <a:xfrm>
            <a:off x="5004852" y="2915570"/>
            <a:ext cx="3047346" cy="1061276"/>
          </a:xfrm>
          <a:prstGeom prst="lef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400" dirty="0" err="1">
              <a:solidFill>
                <a:schemeClr val="accent2"/>
              </a:solidFill>
            </a:endParaRPr>
          </a:p>
        </p:txBody>
      </p:sp>
      <p:sp>
        <p:nvSpPr>
          <p:cNvPr id="22" name="Legende: mit Pfeil nach oben 21">
            <a:extLst>
              <a:ext uri="{FF2B5EF4-FFF2-40B4-BE49-F238E27FC236}">
                <a16:creationId xmlns="" xmlns:a16="http://schemas.microsoft.com/office/drawing/2014/main" id="{83A38CDC-58C1-4429-9465-359626590243}"/>
              </a:ext>
            </a:extLst>
          </p:cNvPr>
          <p:cNvSpPr/>
          <p:nvPr/>
        </p:nvSpPr>
        <p:spPr>
          <a:xfrm>
            <a:off x="3514806" y="4153462"/>
            <a:ext cx="1416352" cy="579897"/>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200">
                <a:solidFill>
                  <a:schemeClr val="accent2"/>
                </a:solidFill>
              </a:rPr>
              <a:t>Bei Erfolg -&gt; Login</a:t>
            </a:r>
            <a:endParaRPr lang="de-DE" sz="1200" dirty="0">
              <a:solidFill>
                <a:schemeClr val="accent2"/>
              </a:solidFill>
            </a:endParaRPr>
          </a:p>
        </p:txBody>
      </p:sp>
    </p:spTree>
    <p:extLst>
      <p:ext uri="{BB962C8B-B14F-4D97-AF65-F5344CB8AC3E}">
        <p14:creationId xmlns:p14="http://schemas.microsoft.com/office/powerpoint/2010/main" xmlns="" val="14994058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Wo wird der Private Key gespeichert?</a:t>
            </a:r>
            <a:endParaRPr lang="de-DE"/>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36</a:t>
            </a:fld>
            <a:endParaRPr lang="de-DE"/>
          </a:p>
        </p:txBody>
      </p:sp>
      <p:sp>
        <p:nvSpPr>
          <p:cNvPr id="11" name="Textfeld 10">
            <a:extLst>
              <a:ext uri="{FF2B5EF4-FFF2-40B4-BE49-F238E27FC236}">
                <a16:creationId xmlns="" xmlns:a16="http://schemas.microsoft.com/office/drawing/2014/main" id="{31B82FC7-E64C-4EE1-BED0-31FF79A81488}"/>
              </a:ext>
            </a:extLst>
          </p:cNvPr>
          <p:cNvSpPr txBox="1"/>
          <p:nvPr/>
        </p:nvSpPr>
        <p:spPr>
          <a:xfrm>
            <a:off x="437874" y="4071608"/>
            <a:ext cx="2743200" cy="923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spcAft>
                <a:spcPts val="420"/>
              </a:spcAft>
            </a:pPr>
            <a:r>
              <a:rPr lang="de-DE" sz="600" dirty="0">
                <a:ea typeface="+mn-lt"/>
                <a:cs typeface="+mn-lt"/>
              </a:rPr>
              <a:t>https://blog.mtrix.de/blog/passwortlose-authentifizierung-fido2-und-webauthn</a:t>
            </a:r>
          </a:p>
        </p:txBody>
      </p:sp>
      <p:pic>
        <p:nvPicPr>
          <p:cNvPr id="12" name="Grafik 12">
            <a:extLst>
              <a:ext uri="{FF2B5EF4-FFF2-40B4-BE49-F238E27FC236}">
                <a16:creationId xmlns="" xmlns:a16="http://schemas.microsoft.com/office/drawing/2014/main" id="{B68BFC5E-A751-4B3C-AF87-27C342132ADC}"/>
              </a:ext>
            </a:extLst>
          </p:cNvPr>
          <p:cNvPicPr>
            <a:picLocks noChangeAspect="1"/>
          </p:cNvPicPr>
          <p:nvPr/>
        </p:nvPicPr>
        <p:blipFill>
          <a:blip r:embed="rId2" cstate="print"/>
          <a:stretch>
            <a:fillRect/>
          </a:stretch>
        </p:blipFill>
        <p:spPr>
          <a:xfrm>
            <a:off x="435993" y="1551854"/>
            <a:ext cx="4352003" cy="2441810"/>
          </a:xfrm>
          <a:prstGeom prst="rect">
            <a:avLst/>
          </a:prstGeom>
        </p:spPr>
      </p:pic>
      <p:sp>
        <p:nvSpPr>
          <p:cNvPr id="13" name="Textfeld 12">
            <a:extLst>
              <a:ext uri="{FF2B5EF4-FFF2-40B4-BE49-F238E27FC236}">
                <a16:creationId xmlns="" xmlns:a16="http://schemas.microsoft.com/office/drawing/2014/main" id="{BCEDEE5F-FCDC-43D4-A072-530C01192B44}"/>
              </a:ext>
            </a:extLst>
          </p:cNvPr>
          <p:cNvSpPr txBox="1"/>
          <p:nvPr/>
        </p:nvSpPr>
        <p:spPr>
          <a:xfrm rot="-5400000">
            <a:off x="7708103" y="2414659"/>
            <a:ext cx="2743200" cy="923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spcAft>
                <a:spcPts val="420"/>
              </a:spcAft>
            </a:pPr>
            <a:r>
              <a:rPr lang="de-DE" sz="600" dirty="0">
                <a:ea typeface="+mn-lt"/>
                <a:cs typeface="+mn-lt"/>
              </a:rPr>
              <a:t>https://www.yubico.com/de/product/security-key-nfc-by-yubico/</a:t>
            </a:r>
          </a:p>
        </p:txBody>
      </p:sp>
      <p:pic>
        <p:nvPicPr>
          <p:cNvPr id="14" name="Grafik 14" descr="Ein Bild, das Text enthält.&#10;&#10;Beschreibung automatisch generiert.">
            <a:extLst>
              <a:ext uri="{FF2B5EF4-FFF2-40B4-BE49-F238E27FC236}">
                <a16:creationId xmlns="" xmlns:a16="http://schemas.microsoft.com/office/drawing/2014/main" id="{B6AD4C52-928B-4E81-9A8F-3A9EDDC7D6A0}"/>
              </a:ext>
            </a:extLst>
          </p:cNvPr>
          <p:cNvPicPr>
            <a:picLocks noChangeAspect="1"/>
          </p:cNvPicPr>
          <p:nvPr/>
        </p:nvPicPr>
        <p:blipFill>
          <a:blip r:embed="rId3" cstate="print"/>
          <a:stretch>
            <a:fillRect/>
          </a:stretch>
        </p:blipFill>
        <p:spPr>
          <a:xfrm>
            <a:off x="7778926" y="2025873"/>
            <a:ext cx="1245714" cy="1245215"/>
          </a:xfrm>
          <a:prstGeom prst="rect">
            <a:avLst/>
          </a:prstGeom>
        </p:spPr>
      </p:pic>
      <p:sp>
        <p:nvSpPr>
          <p:cNvPr id="15" name="Rechteck 14">
            <a:extLst>
              <a:ext uri="{FF2B5EF4-FFF2-40B4-BE49-F238E27FC236}">
                <a16:creationId xmlns="" xmlns:a16="http://schemas.microsoft.com/office/drawing/2014/main" id="{5DA8D670-C3C4-44D5-A02C-D5FFB54C8BD6}"/>
              </a:ext>
            </a:extLst>
          </p:cNvPr>
          <p:cNvSpPr/>
          <p:nvPr/>
        </p:nvSpPr>
        <p:spPr>
          <a:xfrm>
            <a:off x="4999399" y="2394339"/>
            <a:ext cx="2587576" cy="7616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a:solidFill>
                  <a:schemeClr val="accent2"/>
                </a:solidFill>
              </a:rPr>
              <a:t>Externer Authenticator</a:t>
            </a:r>
          </a:p>
          <a:p>
            <a:pPr algn="ctr"/>
            <a:r>
              <a:rPr lang="de-DE" sz="1400">
                <a:solidFill>
                  <a:schemeClr val="accent2"/>
                </a:solidFill>
              </a:rPr>
              <a:t>Bei Login mit Gerät verbinden zB über USB oder NFC</a:t>
            </a:r>
            <a:endParaRPr lang="de-DE" sz="1400" dirty="0">
              <a:solidFill>
                <a:schemeClr val="accent2"/>
              </a:solidFill>
            </a:endParaRPr>
          </a:p>
        </p:txBody>
      </p:sp>
      <p:sp>
        <p:nvSpPr>
          <p:cNvPr id="16" name="Rechteck 15">
            <a:extLst>
              <a:ext uri="{FF2B5EF4-FFF2-40B4-BE49-F238E27FC236}">
                <a16:creationId xmlns="" xmlns:a16="http://schemas.microsoft.com/office/drawing/2014/main" id="{18A463D0-C5D0-4F72-B62F-B6179E8A1B0A}"/>
              </a:ext>
            </a:extLst>
          </p:cNvPr>
          <p:cNvSpPr/>
          <p:nvPr/>
        </p:nvSpPr>
        <p:spPr>
          <a:xfrm>
            <a:off x="4997355" y="1144359"/>
            <a:ext cx="2587576" cy="7616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2000">
                <a:solidFill>
                  <a:schemeClr val="accent2"/>
                </a:solidFill>
              </a:rPr>
              <a:t>Smartphone</a:t>
            </a:r>
            <a:endParaRPr lang="de-DE"/>
          </a:p>
        </p:txBody>
      </p:sp>
      <p:sp>
        <p:nvSpPr>
          <p:cNvPr id="17" name="Rechteck 16">
            <a:extLst>
              <a:ext uri="{FF2B5EF4-FFF2-40B4-BE49-F238E27FC236}">
                <a16:creationId xmlns="" xmlns:a16="http://schemas.microsoft.com/office/drawing/2014/main" id="{6B355A02-5DF8-44A3-9799-7A7E79F3737C}"/>
              </a:ext>
            </a:extLst>
          </p:cNvPr>
          <p:cNvSpPr/>
          <p:nvPr/>
        </p:nvSpPr>
        <p:spPr>
          <a:xfrm>
            <a:off x="4973501" y="3644318"/>
            <a:ext cx="2587576" cy="7616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2000">
                <a:solidFill>
                  <a:schemeClr val="accent2"/>
                </a:solidFill>
              </a:rPr>
              <a:t>Trusted Platform Module Chip(TPM)</a:t>
            </a:r>
            <a:endParaRPr lang="de-DE"/>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Was genau umfasst jetzt fido2?</a:t>
            </a:r>
            <a:endParaRPr lang="en-US"/>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37</a:t>
            </a:fld>
            <a:endParaRPr lang="de-DE"/>
          </a:p>
        </p:txBody>
      </p:sp>
      <p:pic>
        <p:nvPicPr>
          <p:cNvPr id="7" name="Grafik 7">
            <a:extLst>
              <a:ext uri="{FF2B5EF4-FFF2-40B4-BE49-F238E27FC236}">
                <a16:creationId xmlns="" xmlns:a16="http://schemas.microsoft.com/office/drawing/2014/main" id="{F468150E-69A9-48E9-BB15-3C8D9C1AB114}"/>
              </a:ext>
            </a:extLst>
          </p:cNvPr>
          <p:cNvPicPr>
            <a:picLocks noChangeAspect="1"/>
          </p:cNvPicPr>
          <p:nvPr/>
        </p:nvPicPr>
        <p:blipFill>
          <a:blip r:embed="rId2" cstate="print"/>
          <a:stretch>
            <a:fillRect/>
          </a:stretch>
        </p:blipFill>
        <p:spPr>
          <a:xfrm>
            <a:off x="3235633" y="1569953"/>
            <a:ext cx="5865137" cy="2624478"/>
          </a:xfrm>
          <a:prstGeom prst="rect">
            <a:avLst/>
          </a:prstGeom>
        </p:spPr>
      </p:pic>
      <p:sp>
        <p:nvSpPr>
          <p:cNvPr id="8" name="Textfeld 7">
            <a:extLst>
              <a:ext uri="{FF2B5EF4-FFF2-40B4-BE49-F238E27FC236}">
                <a16:creationId xmlns="" xmlns:a16="http://schemas.microsoft.com/office/drawing/2014/main" id="{A1B5A501-A37D-4B3C-A693-CB14F7B86246}"/>
              </a:ext>
            </a:extLst>
          </p:cNvPr>
          <p:cNvSpPr txBox="1"/>
          <p:nvPr/>
        </p:nvSpPr>
        <p:spPr>
          <a:xfrm>
            <a:off x="7206457" y="4209684"/>
            <a:ext cx="2743200" cy="923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spcAft>
                <a:spcPts val="420"/>
              </a:spcAft>
            </a:pPr>
            <a:r>
              <a:rPr lang="de-DE" sz="600" dirty="0">
                <a:ea typeface="+mn-lt"/>
                <a:cs typeface="+mn-lt"/>
              </a:rPr>
              <a:t>https://www.inovex.de/de/blog/fido2-webauthn-in-practice/</a:t>
            </a:r>
          </a:p>
        </p:txBody>
      </p:sp>
      <p:sp>
        <p:nvSpPr>
          <p:cNvPr id="13" name="Rechteck 12">
            <a:extLst>
              <a:ext uri="{FF2B5EF4-FFF2-40B4-BE49-F238E27FC236}">
                <a16:creationId xmlns="" xmlns:a16="http://schemas.microsoft.com/office/drawing/2014/main" id="{2BE2BA23-AAF5-4835-953F-A45CDAB362FA}"/>
              </a:ext>
            </a:extLst>
          </p:cNvPr>
          <p:cNvSpPr/>
          <p:nvPr/>
        </p:nvSpPr>
        <p:spPr>
          <a:xfrm>
            <a:off x="370474" y="1815276"/>
            <a:ext cx="2580301" cy="8125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accent2"/>
                </a:solidFill>
              </a:rPr>
              <a:t>Client to Authenticator </a:t>
            </a:r>
            <a:r>
              <a:rPr lang="de-DE" sz="1400" dirty="0">
                <a:solidFill>
                  <a:schemeClr val="accent2"/>
                </a:solidFill>
              </a:rPr>
              <a:t>Protocol(CTAP)</a:t>
            </a:r>
            <a:endParaRPr lang="de-DE" sz="1400" dirty="0" err="1">
              <a:solidFill>
                <a:schemeClr val="accent2"/>
              </a:solidFill>
            </a:endParaRPr>
          </a:p>
        </p:txBody>
      </p:sp>
      <p:sp>
        <p:nvSpPr>
          <p:cNvPr id="14" name="Rechteck 13">
            <a:extLst>
              <a:ext uri="{FF2B5EF4-FFF2-40B4-BE49-F238E27FC236}">
                <a16:creationId xmlns="" xmlns:a16="http://schemas.microsoft.com/office/drawing/2014/main" id="{ADC81F37-7D31-4614-ACCF-EC2DA0FE3DC1}"/>
              </a:ext>
            </a:extLst>
          </p:cNvPr>
          <p:cNvSpPr/>
          <p:nvPr/>
        </p:nvSpPr>
        <p:spPr>
          <a:xfrm>
            <a:off x="370259" y="3036186"/>
            <a:ext cx="2580301" cy="8125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WebAuthn</a:t>
            </a:r>
            <a:endParaRPr lang="de-DE"/>
          </a:p>
        </p:txBody>
      </p:sp>
      <p:sp>
        <p:nvSpPr>
          <p:cNvPr id="16" name="Legende: mit Pfeil nach unten 15">
            <a:extLst>
              <a:ext uri="{FF2B5EF4-FFF2-40B4-BE49-F238E27FC236}">
                <a16:creationId xmlns="" xmlns:a16="http://schemas.microsoft.com/office/drawing/2014/main" id="{E9FB081E-55D7-4ACE-80CB-A659395306DE}"/>
              </a:ext>
            </a:extLst>
          </p:cNvPr>
          <p:cNvSpPr/>
          <p:nvPr/>
        </p:nvSpPr>
        <p:spPr>
          <a:xfrm>
            <a:off x="372685" y="1098302"/>
            <a:ext cx="2580301" cy="645344"/>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a:solidFill>
                  <a:schemeClr val="accent2"/>
                </a:solidFill>
              </a:rPr>
              <a:t>Protokoll für Kommunikation zwischen Client und Authenticator</a:t>
            </a:r>
          </a:p>
        </p:txBody>
      </p:sp>
      <p:sp>
        <p:nvSpPr>
          <p:cNvPr id="17" name="Legende: mit Pfeil nach oben 16">
            <a:extLst>
              <a:ext uri="{FF2B5EF4-FFF2-40B4-BE49-F238E27FC236}">
                <a16:creationId xmlns="" xmlns:a16="http://schemas.microsoft.com/office/drawing/2014/main" id="{EB08879E-771C-4FE0-BB59-C8C609F36EE7}"/>
              </a:ext>
            </a:extLst>
          </p:cNvPr>
          <p:cNvSpPr/>
          <p:nvPr/>
        </p:nvSpPr>
        <p:spPr>
          <a:xfrm>
            <a:off x="369663" y="3929920"/>
            <a:ext cx="2580300" cy="652615"/>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a:solidFill>
                  <a:schemeClr val="accent2"/>
                </a:solidFill>
              </a:rPr>
              <a:t>API für Authentifizierung zwischen Client und Server</a:t>
            </a:r>
          </a:p>
        </p:txBody>
      </p:sp>
      <p:sp>
        <p:nvSpPr>
          <p:cNvPr id="18" name="Additionszeichen 17">
            <a:extLst>
              <a:ext uri="{FF2B5EF4-FFF2-40B4-BE49-F238E27FC236}">
                <a16:creationId xmlns="" xmlns:a16="http://schemas.microsoft.com/office/drawing/2014/main" id="{26C401EB-3218-4D19-B869-AAC09337CD1E}"/>
              </a:ext>
            </a:extLst>
          </p:cNvPr>
          <p:cNvSpPr/>
          <p:nvPr/>
        </p:nvSpPr>
        <p:spPr>
          <a:xfrm>
            <a:off x="1421809" y="2648402"/>
            <a:ext cx="470644" cy="383561"/>
          </a:xfrm>
          <a:prstGeom prst="mathPlu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Potentielle probleme</a:t>
            </a:r>
            <a:endParaRPr lang="de-DE"/>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38</a:t>
            </a:fld>
            <a:endParaRPr lang="de-DE"/>
          </a:p>
        </p:txBody>
      </p:sp>
      <p:sp>
        <p:nvSpPr>
          <p:cNvPr id="11" name="Rechteck 10">
            <a:extLst>
              <a:ext uri="{FF2B5EF4-FFF2-40B4-BE49-F238E27FC236}">
                <a16:creationId xmlns="" xmlns:a16="http://schemas.microsoft.com/office/drawing/2014/main" id="{A64B0483-E8EA-41DB-84DD-5AC366F59935}"/>
              </a:ext>
            </a:extLst>
          </p:cNvPr>
          <p:cNvSpPr/>
          <p:nvPr/>
        </p:nvSpPr>
        <p:spPr>
          <a:xfrm>
            <a:off x="276279" y="1125029"/>
            <a:ext cx="2071073" cy="31468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smtClean="0">
                <a:solidFill>
                  <a:schemeClr val="accent2"/>
                </a:solidFill>
              </a:rPr>
              <a:t>„Normale“ Endverbraucher </a:t>
            </a:r>
            <a:r>
              <a:rPr lang="de-DE" sz="2000" dirty="0">
                <a:solidFill>
                  <a:schemeClr val="accent2"/>
                </a:solidFill>
              </a:rPr>
              <a:t>verstehen möglicherweise den Mehrwert nicht.</a:t>
            </a:r>
          </a:p>
        </p:txBody>
      </p:sp>
      <p:pic>
        <p:nvPicPr>
          <p:cNvPr id="13" name="Grafik 14" descr="Ein Bild, das Text enthält.&#10;&#10;Beschreibung automatisch generiert.">
            <a:extLst>
              <a:ext uri="{FF2B5EF4-FFF2-40B4-BE49-F238E27FC236}">
                <a16:creationId xmlns="" xmlns:a16="http://schemas.microsoft.com/office/drawing/2014/main" id="{E5B81D54-FF42-4565-9B4E-A12DD01437D1}"/>
              </a:ext>
            </a:extLst>
          </p:cNvPr>
          <p:cNvPicPr>
            <a:picLocks noChangeAspect="1"/>
          </p:cNvPicPr>
          <p:nvPr/>
        </p:nvPicPr>
        <p:blipFill>
          <a:blip r:embed="rId2" cstate="print"/>
          <a:stretch>
            <a:fillRect/>
          </a:stretch>
        </p:blipFill>
        <p:spPr>
          <a:xfrm>
            <a:off x="7880710" y="1953199"/>
            <a:ext cx="1245714" cy="1245215"/>
          </a:xfrm>
          <a:prstGeom prst="rect">
            <a:avLst/>
          </a:prstGeom>
        </p:spPr>
      </p:pic>
      <p:sp>
        <p:nvSpPr>
          <p:cNvPr id="15" name="Legende: mit Pfeil nach unten 14">
            <a:extLst>
              <a:ext uri="{FF2B5EF4-FFF2-40B4-BE49-F238E27FC236}">
                <a16:creationId xmlns="" xmlns:a16="http://schemas.microsoft.com/office/drawing/2014/main" id="{77AEBBF8-EF02-4C4D-9C4C-5987B61E179F}"/>
              </a:ext>
            </a:extLst>
          </p:cNvPr>
          <p:cNvSpPr/>
          <p:nvPr/>
        </p:nvSpPr>
        <p:spPr>
          <a:xfrm>
            <a:off x="8452758" y="1500685"/>
            <a:ext cx="674335" cy="543539"/>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a:solidFill>
                  <a:schemeClr val="accent2"/>
                </a:solidFill>
              </a:rPr>
              <a:t>ca. 25 Euro</a:t>
            </a:r>
          </a:p>
        </p:txBody>
      </p:sp>
      <p:sp>
        <p:nvSpPr>
          <p:cNvPr id="16" name="Rechteck 15">
            <a:extLst>
              <a:ext uri="{FF2B5EF4-FFF2-40B4-BE49-F238E27FC236}">
                <a16:creationId xmlns="" xmlns:a16="http://schemas.microsoft.com/office/drawing/2014/main" id="{37605666-345A-48D1-9B9E-DF8AECA3EDD3}"/>
              </a:ext>
            </a:extLst>
          </p:cNvPr>
          <p:cNvSpPr/>
          <p:nvPr/>
        </p:nvSpPr>
        <p:spPr>
          <a:xfrm>
            <a:off x="4369148" y="1125028"/>
            <a:ext cx="3118627" cy="4199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dirty="0">
                <a:solidFill>
                  <a:schemeClr val="accent2"/>
                </a:solidFill>
              </a:rPr>
              <a:t>"Mein Passwort Alligator13 ist so trivial </a:t>
            </a:r>
            <a:r>
              <a:rPr lang="de-DE" sz="1400">
                <a:solidFill>
                  <a:schemeClr val="accent2"/>
                </a:solidFill>
              </a:rPr>
              <a:t>da kommt eh keiner drauf :D"</a:t>
            </a:r>
            <a:endParaRPr lang="de-DE">
              <a:solidFill>
                <a:schemeClr val="accent2"/>
              </a:solidFill>
            </a:endParaRPr>
          </a:p>
        </p:txBody>
      </p:sp>
      <p:sp>
        <p:nvSpPr>
          <p:cNvPr id="20" name="Rechteck 19">
            <a:extLst>
              <a:ext uri="{FF2B5EF4-FFF2-40B4-BE49-F238E27FC236}">
                <a16:creationId xmlns="" xmlns:a16="http://schemas.microsoft.com/office/drawing/2014/main" id="{BB4CFA40-6F4E-4994-8885-C6A0CD9F1627}"/>
              </a:ext>
            </a:extLst>
          </p:cNvPr>
          <p:cNvSpPr/>
          <p:nvPr/>
        </p:nvSpPr>
        <p:spPr>
          <a:xfrm>
            <a:off x="4367908" y="2454947"/>
            <a:ext cx="3118627" cy="4199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"Noch ein extra Gerät, dass auch noch Geld kostet???"</a:t>
            </a:r>
            <a:endParaRPr lang="de-DE">
              <a:solidFill>
                <a:schemeClr val="accent2"/>
              </a:solidFill>
            </a:endParaRPr>
          </a:p>
        </p:txBody>
      </p:sp>
      <p:sp>
        <p:nvSpPr>
          <p:cNvPr id="21" name="Rechteck 20">
            <a:extLst>
              <a:ext uri="{FF2B5EF4-FFF2-40B4-BE49-F238E27FC236}">
                <a16:creationId xmlns="" xmlns:a16="http://schemas.microsoft.com/office/drawing/2014/main" id="{9D9EBEB3-1C5B-42CB-AAD9-D26C287496EB}"/>
              </a:ext>
            </a:extLst>
          </p:cNvPr>
          <p:cNvSpPr/>
          <p:nvPr/>
        </p:nvSpPr>
        <p:spPr>
          <a:xfrm>
            <a:off x="4366669" y="3843006"/>
            <a:ext cx="3118627" cy="4199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"Und wenn ich den Key verliere??? Passwort würde ich nie vergessen!"</a:t>
            </a:r>
            <a:endParaRPr lang="de-DE">
              <a:solidFill>
                <a:schemeClr val="accent2"/>
              </a:solidFill>
            </a:endParaRPr>
          </a:p>
        </p:txBody>
      </p:sp>
      <p:pic>
        <p:nvPicPr>
          <p:cNvPr id="23" name="Grafik 10" descr="Verwirrte Person mit einfarbiger Füllung">
            <a:extLst>
              <a:ext uri="{FF2B5EF4-FFF2-40B4-BE49-F238E27FC236}">
                <a16:creationId xmlns="" xmlns:a16="http://schemas.microsoft.com/office/drawing/2014/main" id="{18BA4FC3-C329-4F99-82F6-046B531A5768}"/>
              </a:ext>
            </a:extLst>
          </p:cNvPr>
          <p:cNvPicPr>
            <a:picLocks noChangeAspect="1"/>
          </p:cNvPicPr>
          <p:nvPr/>
        </p:nvPicPr>
        <p:blipFill>
          <a:blip r:embed="rId3" cstate="print">
            <a:extLst>
              <a:ext uri="{96DAC541-7B7A-43D3-8B79-37D633B846F1}">
                <asvg:svgBlip xmlns="" xmlns:asvg="http://schemas.microsoft.com/office/drawing/2016/SVG/main" r:embed="rId4"/>
              </a:ext>
            </a:extLst>
          </a:blip>
          <a:stretch>
            <a:fillRect/>
          </a:stretch>
        </p:blipFill>
        <p:spPr>
          <a:xfrm>
            <a:off x="2888747" y="2577086"/>
            <a:ext cx="914888" cy="914400"/>
          </a:xfrm>
          <a:prstGeom prst="rect">
            <a:avLst/>
          </a:prstGeom>
        </p:spPr>
      </p:pic>
      <p:sp>
        <p:nvSpPr>
          <p:cNvPr id="24" name="Geschweifte Klammer links 23">
            <a:extLst>
              <a:ext uri="{FF2B5EF4-FFF2-40B4-BE49-F238E27FC236}">
                <a16:creationId xmlns="" xmlns:a16="http://schemas.microsoft.com/office/drawing/2014/main" id="{6BC39F2C-B9F1-487F-9F93-F545D77FEAE5}"/>
              </a:ext>
            </a:extLst>
          </p:cNvPr>
          <p:cNvSpPr/>
          <p:nvPr/>
        </p:nvSpPr>
        <p:spPr>
          <a:xfrm>
            <a:off x="3585294" y="1081425"/>
            <a:ext cx="751971" cy="3212279"/>
          </a:xfrm>
          <a:prstGeom prst="leftBrace">
            <a:avLst/>
          </a:prstGeom>
          <a:ln w="12700">
            <a:solidFill>
              <a:schemeClr val="accent2"/>
            </a:solidFill>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latin typeface="Exo 2 Semi Bold"/>
              </a:rPr>
              <a:t>Potentielle</a:t>
            </a:r>
            <a:r>
              <a:rPr lang="en-US" dirty="0">
                <a:latin typeface="Exo 2 Semi Bold"/>
              </a:rPr>
              <a:t> </a:t>
            </a:r>
            <a:r>
              <a:rPr lang="en-US" dirty="0" smtClean="0">
                <a:latin typeface="Exo 2 Semi Bold"/>
              </a:rPr>
              <a:t>Enabler</a:t>
            </a:r>
            <a:endParaRPr lang="de-DE" dirty="0"/>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39</a:t>
            </a:fld>
            <a:endParaRPr lang="de-DE"/>
          </a:p>
        </p:txBody>
      </p:sp>
      <p:sp>
        <p:nvSpPr>
          <p:cNvPr id="11" name="Rechteck 10">
            <a:extLst>
              <a:ext uri="{FF2B5EF4-FFF2-40B4-BE49-F238E27FC236}">
                <a16:creationId xmlns="" xmlns:a16="http://schemas.microsoft.com/office/drawing/2014/main" id="{A64B0483-E8EA-41DB-84DD-5AC366F59935}"/>
              </a:ext>
            </a:extLst>
          </p:cNvPr>
          <p:cNvSpPr/>
          <p:nvPr/>
        </p:nvSpPr>
        <p:spPr>
          <a:xfrm>
            <a:off x="276279" y="1125029"/>
            <a:ext cx="2071073" cy="31468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smtClean="0">
                <a:solidFill>
                  <a:schemeClr val="accent2"/>
                </a:solidFill>
              </a:rPr>
              <a:t>„Normale“ Endverbraucher </a:t>
            </a:r>
            <a:r>
              <a:rPr lang="de-DE" sz="2000" dirty="0">
                <a:solidFill>
                  <a:schemeClr val="accent2"/>
                </a:solidFill>
              </a:rPr>
              <a:t>verstehen möglicherweise den </a:t>
            </a:r>
            <a:r>
              <a:rPr lang="de-DE" sz="2000" dirty="0" smtClean="0">
                <a:solidFill>
                  <a:schemeClr val="accent2"/>
                </a:solidFill>
              </a:rPr>
              <a:t>Komfort!</a:t>
            </a:r>
            <a:endParaRPr lang="de-DE" sz="2000" dirty="0">
              <a:solidFill>
                <a:schemeClr val="accent2"/>
              </a:solidFill>
            </a:endParaRPr>
          </a:p>
        </p:txBody>
      </p:sp>
      <p:sp>
        <p:nvSpPr>
          <p:cNvPr id="16" name="Rechteck 15">
            <a:extLst>
              <a:ext uri="{FF2B5EF4-FFF2-40B4-BE49-F238E27FC236}">
                <a16:creationId xmlns="" xmlns:a16="http://schemas.microsoft.com/office/drawing/2014/main" id="{37605666-345A-48D1-9B9E-DF8AECA3EDD3}"/>
              </a:ext>
            </a:extLst>
          </p:cNvPr>
          <p:cNvSpPr/>
          <p:nvPr/>
        </p:nvSpPr>
        <p:spPr>
          <a:xfrm>
            <a:off x="4369148" y="1125028"/>
            <a:ext cx="3118627" cy="4199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dirty="0" smtClean="0">
                <a:solidFill>
                  <a:schemeClr val="accent2"/>
                </a:solidFill>
              </a:rPr>
              <a:t>„Mit Fingerabdruck ist das ja voll easy"</a:t>
            </a:r>
            <a:endParaRPr lang="de-DE" dirty="0">
              <a:solidFill>
                <a:schemeClr val="accent2"/>
              </a:solidFill>
            </a:endParaRPr>
          </a:p>
        </p:txBody>
      </p:sp>
      <p:pic>
        <p:nvPicPr>
          <p:cNvPr id="23" name="Grafik 10" descr="Verwirrte Person mit einfarbiger Füllung">
            <a:extLst>
              <a:ext uri="{FF2B5EF4-FFF2-40B4-BE49-F238E27FC236}">
                <a16:creationId xmlns="" xmlns:a16="http://schemas.microsoft.com/office/drawing/2014/main" id="{18BA4FC3-C329-4F99-82F6-046B531A5768}"/>
              </a:ext>
            </a:extLst>
          </p:cNvPr>
          <p:cNvPicPr>
            <a:picLocks noChangeAspect="1"/>
          </p:cNvPicPr>
          <p:nvPr/>
        </p:nvPicPr>
        <p:blipFill>
          <a:blip r:embed="rId2" cstate="print">
            <a:extLst>
              <a:ext uri="{96DAC541-7B7A-43D3-8B79-37D633B846F1}">
                <asvg:svgBlip xmlns="" xmlns:asvg="http://schemas.microsoft.com/office/drawing/2016/SVG/main" r:embed="rId4"/>
              </a:ext>
            </a:extLst>
          </a:blip>
          <a:stretch>
            <a:fillRect/>
          </a:stretch>
        </p:blipFill>
        <p:spPr>
          <a:xfrm>
            <a:off x="2888747" y="2577086"/>
            <a:ext cx="914888" cy="914400"/>
          </a:xfrm>
          <a:prstGeom prst="rect">
            <a:avLst/>
          </a:prstGeom>
        </p:spPr>
      </p:pic>
      <p:pic>
        <p:nvPicPr>
          <p:cNvPr id="10243" name="Picture 3" descr="\\netwinhome\home.IV\User\wuebbel\Lehre\fido-1.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960440" y="1872307"/>
            <a:ext cx="1305648" cy="2829594"/>
          </a:xfrm>
          <a:prstGeom prst="rect">
            <a:avLst/>
          </a:prstGeom>
          <a:noFill/>
          <a:ln>
            <a:solidFill>
              <a:schemeClr val="tx1"/>
            </a:solidFill>
          </a:ln>
          <a:extLst>
            <a:ext uri="{909E8E84-426E-40DD-AFC4-6F175D3DCCD1}">
              <a14:hiddenFill xmlns:a14="http://schemas.microsoft.com/office/drawing/2010/main" xmlns="">
                <a:solidFill>
                  <a:srgbClr val="FFFFFF"/>
                </a:solidFill>
              </a14:hiddenFill>
            </a:ext>
          </a:extLst>
        </p:spPr>
      </p:pic>
      <p:pic>
        <p:nvPicPr>
          <p:cNvPr id="10244" name="Picture 4" descr="\\netwinhome\home.IV\User\wuebbel\Lehre\fido-2.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472608" y="1872307"/>
            <a:ext cx="1305650" cy="2829600"/>
          </a:xfrm>
          <a:prstGeom prst="rect">
            <a:avLst/>
          </a:prstGeom>
          <a:noFill/>
          <a:ln>
            <a:solidFill>
              <a:schemeClr val="tx1"/>
            </a:solidFill>
          </a:ln>
          <a:extLst>
            <a:ext uri="{909E8E84-426E-40DD-AFC4-6F175D3DCCD1}">
              <a14:hiddenFill xmlns:a14="http://schemas.microsoft.com/office/drawing/2010/main" xmlns="">
                <a:solidFill>
                  <a:srgbClr val="FFFFFF"/>
                </a:solidFill>
              </a14:hiddenFill>
            </a:ext>
          </a:extLst>
        </p:spPr>
      </p:pic>
      <p:pic>
        <p:nvPicPr>
          <p:cNvPr id="10245" name="Picture 5" descr="\\netwinhome\home.IV\User\wuebbel\Lehre\fido-3.pn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970663" y="1872307"/>
            <a:ext cx="1305650" cy="28296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475547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Begriffe</a:t>
            </a:r>
            <a:endParaRPr lang="de-DE" dirty="0"/>
          </a:p>
        </p:txBody>
      </p:sp>
      <p:sp>
        <p:nvSpPr>
          <p:cNvPr id="8" name="Inhaltsplatzhalter 7"/>
          <p:cNvSpPr>
            <a:spLocks noGrp="1"/>
          </p:cNvSpPr>
          <p:nvPr>
            <p:ph idx="1"/>
          </p:nvPr>
        </p:nvSpPr>
        <p:spPr/>
        <p:txBody>
          <a:bodyPr/>
          <a:lstStyle/>
          <a:p>
            <a:pPr>
              <a:buFont typeface="Wingdings" panose="05000000000000000000" pitchFamily="2" charset="2"/>
              <a:buChar char="§"/>
            </a:pPr>
            <a:r>
              <a:rPr lang="de-DE" dirty="0" smtClean="0"/>
              <a:t>Authentisierung</a:t>
            </a:r>
          </a:p>
          <a:p>
            <a:pPr lvl="1">
              <a:buFont typeface="Wingdings" panose="05000000000000000000" pitchFamily="2" charset="2"/>
              <a:buChar char="§"/>
            </a:pPr>
            <a:r>
              <a:rPr lang="de-DE" dirty="0" smtClean="0"/>
              <a:t>(Aktiver) Nachweis, tatsächlich die Person zu sein, die man vorgibt zu sein.</a:t>
            </a:r>
            <a:br>
              <a:rPr lang="de-DE" dirty="0" smtClean="0"/>
            </a:br>
            <a:endParaRPr lang="de-DE" dirty="0" smtClean="0"/>
          </a:p>
          <a:p>
            <a:pPr>
              <a:buFont typeface="Wingdings" panose="05000000000000000000" pitchFamily="2" charset="2"/>
              <a:buChar char="§"/>
            </a:pPr>
            <a:r>
              <a:rPr lang="de-DE" dirty="0" smtClean="0"/>
              <a:t>Authentifizierung</a:t>
            </a:r>
          </a:p>
          <a:p>
            <a:pPr>
              <a:buFont typeface="Wingdings" panose="05000000000000000000" pitchFamily="2" charset="2"/>
              <a:buChar char="§"/>
            </a:pPr>
            <a:r>
              <a:rPr lang="de-DE" dirty="0" smtClean="0"/>
              <a:t>Autorisierung</a:t>
            </a:r>
            <a:endParaRPr lang="de-DE" dirty="0"/>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4</a:t>
            </a:fld>
            <a:endParaRPr lang="de-DE"/>
          </a:p>
        </p:txBody>
      </p:sp>
    </p:spTree>
    <p:extLst>
      <p:ext uri="{BB962C8B-B14F-4D97-AF65-F5344CB8AC3E}">
        <p14:creationId xmlns:p14="http://schemas.microsoft.com/office/powerpoint/2010/main" xmlns="" val="14135825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ausblick</a:t>
            </a:r>
            <a:endParaRPr lang="de-DE"/>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40</a:t>
            </a:fld>
            <a:endParaRPr lang="de-DE"/>
          </a:p>
        </p:txBody>
      </p:sp>
      <p:pic>
        <p:nvPicPr>
          <p:cNvPr id="15" name="Grafik 15">
            <a:extLst>
              <a:ext uri="{FF2B5EF4-FFF2-40B4-BE49-F238E27FC236}">
                <a16:creationId xmlns="" xmlns:a16="http://schemas.microsoft.com/office/drawing/2014/main" id="{4184CE51-9CFA-46FC-ADBA-E25A7FAC48F0}"/>
              </a:ext>
            </a:extLst>
          </p:cNvPr>
          <p:cNvPicPr>
            <a:picLocks noChangeAspect="1"/>
          </p:cNvPicPr>
          <p:nvPr/>
        </p:nvPicPr>
        <p:blipFill>
          <a:blip r:embed="rId2" cstate="print"/>
          <a:stretch>
            <a:fillRect/>
          </a:stretch>
        </p:blipFill>
        <p:spPr>
          <a:xfrm>
            <a:off x="5726469" y="2744584"/>
            <a:ext cx="520600" cy="472255"/>
          </a:xfrm>
          <a:prstGeom prst="rect">
            <a:avLst/>
          </a:prstGeom>
        </p:spPr>
      </p:pic>
      <p:pic>
        <p:nvPicPr>
          <p:cNvPr id="16" name="Grafik 16">
            <a:extLst>
              <a:ext uri="{FF2B5EF4-FFF2-40B4-BE49-F238E27FC236}">
                <a16:creationId xmlns="" xmlns:a16="http://schemas.microsoft.com/office/drawing/2014/main" id="{71988E4D-CB54-42AC-8C71-22CC90FB3325}"/>
              </a:ext>
            </a:extLst>
          </p:cNvPr>
          <p:cNvPicPr>
            <a:picLocks noChangeAspect="1"/>
          </p:cNvPicPr>
          <p:nvPr/>
        </p:nvPicPr>
        <p:blipFill>
          <a:blip r:embed="rId3" cstate="print"/>
          <a:stretch>
            <a:fillRect/>
          </a:stretch>
        </p:blipFill>
        <p:spPr>
          <a:xfrm>
            <a:off x="6443748" y="2865649"/>
            <a:ext cx="1086285" cy="314325"/>
          </a:xfrm>
          <a:prstGeom prst="rect">
            <a:avLst/>
          </a:prstGeom>
        </p:spPr>
      </p:pic>
      <p:pic>
        <p:nvPicPr>
          <p:cNvPr id="17" name="Grafik 17">
            <a:extLst>
              <a:ext uri="{FF2B5EF4-FFF2-40B4-BE49-F238E27FC236}">
                <a16:creationId xmlns="" xmlns:a16="http://schemas.microsoft.com/office/drawing/2014/main" id="{E0D012C8-433D-48CB-80D0-7F5063574970}"/>
              </a:ext>
            </a:extLst>
          </p:cNvPr>
          <p:cNvPicPr>
            <a:picLocks noChangeAspect="1"/>
          </p:cNvPicPr>
          <p:nvPr/>
        </p:nvPicPr>
        <p:blipFill>
          <a:blip r:embed="rId4" cstate="print"/>
          <a:stretch>
            <a:fillRect/>
          </a:stretch>
        </p:blipFill>
        <p:spPr>
          <a:xfrm>
            <a:off x="8455130" y="2659692"/>
            <a:ext cx="628902" cy="638175"/>
          </a:xfrm>
          <a:prstGeom prst="rect">
            <a:avLst/>
          </a:prstGeom>
        </p:spPr>
      </p:pic>
      <p:pic>
        <p:nvPicPr>
          <p:cNvPr id="18" name="Grafik 18">
            <a:extLst>
              <a:ext uri="{FF2B5EF4-FFF2-40B4-BE49-F238E27FC236}">
                <a16:creationId xmlns="" xmlns:a16="http://schemas.microsoft.com/office/drawing/2014/main" id="{0D3F753C-E107-49BC-95EB-0A5A376AD64A}"/>
              </a:ext>
            </a:extLst>
          </p:cNvPr>
          <p:cNvPicPr>
            <a:picLocks noChangeAspect="1"/>
          </p:cNvPicPr>
          <p:nvPr/>
        </p:nvPicPr>
        <p:blipFill>
          <a:blip r:embed="rId5" cstate="print"/>
          <a:stretch>
            <a:fillRect/>
          </a:stretch>
        </p:blipFill>
        <p:spPr>
          <a:xfrm>
            <a:off x="7420286" y="2700824"/>
            <a:ext cx="1114871" cy="638175"/>
          </a:xfrm>
          <a:prstGeom prst="rect">
            <a:avLst/>
          </a:prstGeom>
        </p:spPr>
      </p:pic>
      <p:sp>
        <p:nvSpPr>
          <p:cNvPr id="20" name="Rechteck 19">
            <a:extLst>
              <a:ext uri="{FF2B5EF4-FFF2-40B4-BE49-F238E27FC236}">
                <a16:creationId xmlns="" xmlns:a16="http://schemas.microsoft.com/office/drawing/2014/main" id="{20A769AD-637F-4490-8FB3-4A53C6B9C774}"/>
              </a:ext>
            </a:extLst>
          </p:cNvPr>
          <p:cNvSpPr/>
          <p:nvPr/>
        </p:nvSpPr>
        <p:spPr>
          <a:xfrm>
            <a:off x="334442" y="1299454"/>
            <a:ext cx="5279209" cy="7762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i="0" u="none" strike="noStrike">
                <a:solidFill>
                  <a:srgbClr val="07529A"/>
                </a:solidFill>
              </a:rPr>
              <a:t>FIDO-Allianz hat mittlerweile über 250 Mitglieder</a:t>
            </a:r>
            <a:r>
              <a:rPr lang="en-US" b="0" i="0"/>
              <a:t>​</a:t>
            </a:r>
            <a:endParaRPr lang="de-DE" sz="1400" dirty="0" err="1">
              <a:solidFill>
                <a:schemeClr val="accent2"/>
              </a:solidFill>
            </a:endParaRPr>
          </a:p>
        </p:txBody>
      </p:sp>
      <p:sp>
        <p:nvSpPr>
          <p:cNvPr id="21" name="Rechteck 20">
            <a:extLst>
              <a:ext uri="{FF2B5EF4-FFF2-40B4-BE49-F238E27FC236}">
                <a16:creationId xmlns="" xmlns:a16="http://schemas.microsoft.com/office/drawing/2014/main" id="{A3AEC4A3-8FE4-4207-B5EF-A30153535294}"/>
              </a:ext>
            </a:extLst>
          </p:cNvPr>
          <p:cNvSpPr/>
          <p:nvPr/>
        </p:nvSpPr>
        <p:spPr>
          <a:xfrm>
            <a:off x="334220" y="2593036"/>
            <a:ext cx="5279209" cy="7762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b="0" i="0" u="none" strike="noStrike" dirty="0" smtClean="0">
                <a:solidFill>
                  <a:srgbClr val="07529A"/>
                </a:solidFill>
              </a:rPr>
              <a:t>Einige </a:t>
            </a:r>
            <a:r>
              <a:rPr lang="de-DE" dirty="0" smtClean="0">
                <a:solidFill>
                  <a:srgbClr val="07529A"/>
                </a:solidFill>
              </a:rPr>
              <a:t>Websites</a:t>
            </a:r>
            <a:r>
              <a:rPr lang="de-DE" b="0" i="0" u="none" strike="noStrike" dirty="0" smtClean="0">
                <a:solidFill>
                  <a:srgbClr val="07529A"/>
                </a:solidFill>
              </a:rPr>
              <a:t> ermöglichen</a:t>
            </a:r>
            <a:br>
              <a:rPr lang="de-DE" b="0" i="0" u="none" strike="noStrike" dirty="0" smtClean="0">
                <a:solidFill>
                  <a:srgbClr val="07529A"/>
                </a:solidFill>
              </a:rPr>
            </a:br>
            <a:r>
              <a:rPr lang="de-DE" b="0" i="0" u="none" strike="noStrike" dirty="0" smtClean="0">
                <a:solidFill>
                  <a:srgbClr val="07529A"/>
                </a:solidFill>
              </a:rPr>
              <a:t>FIDO-Authentifizierung </a:t>
            </a:r>
            <a:r>
              <a:rPr lang="de-DE" b="0" i="0" u="none" strike="noStrike" dirty="0">
                <a:solidFill>
                  <a:srgbClr val="07529A"/>
                </a:solidFill>
              </a:rPr>
              <a:t>bereits</a:t>
            </a:r>
            <a:r>
              <a:rPr lang="en-US" b="0" i="0" dirty="0"/>
              <a:t>​</a:t>
            </a:r>
            <a:endParaRPr lang="de-DE" sz="1400" dirty="0">
              <a:solidFill>
                <a:schemeClr val="accent2"/>
              </a:solidFill>
            </a:endParaRPr>
          </a:p>
        </p:txBody>
      </p:sp>
      <p:sp>
        <p:nvSpPr>
          <p:cNvPr id="22" name="Rechteck 21">
            <a:extLst>
              <a:ext uri="{FF2B5EF4-FFF2-40B4-BE49-F238E27FC236}">
                <a16:creationId xmlns="" xmlns:a16="http://schemas.microsoft.com/office/drawing/2014/main" id="{5CA05D90-D4EB-4ED5-BB24-188737CA60CA}"/>
              </a:ext>
            </a:extLst>
          </p:cNvPr>
          <p:cNvSpPr/>
          <p:nvPr/>
        </p:nvSpPr>
        <p:spPr>
          <a:xfrm>
            <a:off x="334162" y="3886619"/>
            <a:ext cx="5279209" cy="7762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i="0" u="none" strike="noStrike" dirty="0">
                <a:solidFill>
                  <a:srgbClr val="07529A"/>
                </a:solidFill>
              </a:rPr>
              <a:t>Chancen stehen gut, dass nach und nach </a:t>
            </a:r>
            <a:r>
              <a:rPr lang="de-DE" b="0" i="0" u="none" strike="noStrike" dirty="0" smtClean="0">
                <a:solidFill>
                  <a:srgbClr val="07529A"/>
                </a:solidFill>
              </a:rPr>
              <a:t>weitere </a:t>
            </a:r>
            <a:r>
              <a:rPr lang="de-DE" b="0" i="0" u="none" strike="noStrike" dirty="0">
                <a:solidFill>
                  <a:srgbClr val="07529A"/>
                </a:solidFill>
              </a:rPr>
              <a:t>Websites FIDO-Support anbieten werden</a:t>
            </a:r>
            <a:r>
              <a:rPr lang="en-US" b="0" i="0" dirty="0"/>
              <a:t>​</a:t>
            </a:r>
            <a:endParaRPr lang="de-DE" sz="1400" dirty="0" err="1">
              <a:solidFill>
                <a:schemeClr val="accent2"/>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Zusammenfassung</a:t>
            </a:r>
            <a:endParaRPr lang="de-DE"/>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41</a:t>
            </a:fld>
            <a:endParaRPr lang="de-DE"/>
          </a:p>
        </p:txBody>
      </p:sp>
      <p:graphicFrame>
        <p:nvGraphicFramePr>
          <p:cNvPr id="25" name="Diagramm 25">
            <a:extLst>
              <a:ext uri="{FF2B5EF4-FFF2-40B4-BE49-F238E27FC236}">
                <a16:creationId xmlns="" xmlns:a16="http://schemas.microsoft.com/office/drawing/2014/main" id="{2A8C6715-B680-491A-9B74-E27736ACF380}"/>
              </a:ext>
            </a:extLst>
          </p:cNvPr>
          <p:cNvGraphicFramePr>
            <a:graphicFrameLocks noGrp="1"/>
          </p:cNvGraphicFramePr>
          <p:nvPr>
            <p:ph idx="1"/>
            <p:extLst>
              <p:ext uri="{D42A27DB-BD31-4B8C-83A1-F6EECF244321}">
                <p14:modId xmlns:p14="http://schemas.microsoft.com/office/powerpoint/2010/main" xmlns="" val="624019037"/>
              </p:ext>
            </p:extLst>
          </p:nvPr>
        </p:nvGraphicFramePr>
        <p:xfrm>
          <a:off x="288925" y="1223963"/>
          <a:ext cx="8640763" cy="3313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9144711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Ende</a:t>
            </a:r>
            <a:endParaRPr lang="de-DE" dirty="0"/>
          </a:p>
        </p:txBody>
      </p:sp>
      <p:sp>
        <p:nvSpPr>
          <p:cNvPr id="3" name="Inhaltsplatzhalter 2"/>
          <p:cNvSpPr>
            <a:spLocks noGrp="1"/>
          </p:cNvSpPr>
          <p:nvPr>
            <p:ph idx="1"/>
          </p:nvPr>
        </p:nvSpPr>
        <p:spPr/>
        <p:txBody>
          <a:bodyPr/>
          <a:lstStyle/>
          <a:p>
            <a:pPr>
              <a:buNone/>
            </a:pPr>
            <a:r>
              <a:rPr lang="en-US" sz="1400" dirty="0" err="1" smtClean="0"/>
              <a:t>Vielen</a:t>
            </a:r>
            <a:r>
              <a:rPr lang="en-US" sz="1400" dirty="0" smtClean="0"/>
              <a:t> Dank </a:t>
            </a:r>
            <a:r>
              <a:rPr lang="en-US" sz="1400" dirty="0" err="1" smtClean="0"/>
              <a:t>für</a:t>
            </a:r>
            <a:r>
              <a:rPr lang="en-US" sz="1400" dirty="0" smtClean="0"/>
              <a:t> die </a:t>
            </a:r>
            <a:r>
              <a:rPr lang="en-US" sz="1400" dirty="0" err="1" smtClean="0"/>
              <a:t>Aufmerksamkeit</a:t>
            </a:r>
            <a:r>
              <a:rPr lang="en-US" sz="1400" dirty="0" smtClean="0"/>
              <a:t>!</a:t>
            </a:r>
          </a:p>
          <a:p>
            <a:pPr>
              <a:buNone/>
            </a:pPr>
            <a:r>
              <a:rPr lang="en-US" sz="1400" dirty="0" err="1" smtClean="0"/>
              <a:t>Fragen</a:t>
            </a:r>
            <a:r>
              <a:rPr lang="en-US" sz="1400" dirty="0" smtClean="0"/>
              <a:t>?</a:t>
            </a:r>
          </a:p>
          <a:p>
            <a:pPr>
              <a:buNone/>
            </a:pPr>
            <a:r>
              <a:rPr lang="en-US" sz="1400" dirty="0" err="1" smtClean="0"/>
              <a:t>Nächste</a:t>
            </a:r>
            <a:r>
              <a:rPr lang="en-US" sz="1400" dirty="0" smtClean="0"/>
              <a:t> </a:t>
            </a:r>
            <a:r>
              <a:rPr lang="en-US" sz="1400" dirty="0" err="1" smtClean="0"/>
              <a:t>Vorlesung</a:t>
            </a:r>
            <a:r>
              <a:rPr lang="en-US" sz="1400" dirty="0" smtClean="0"/>
              <a:t>:</a:t>
            </a:r>
          </a:p>
          <a:p>
            <a:pPr lvl="1">
              <a:buFont typeface="Wingdings" pitchFamily="2" charset="2"/>
              <a:buChar char="§"/>
            </a:pPr>
            <a:r>
              <a:rPr lang="en-US" sz="1400" dirty="0" smtClean="0"/>
              <a:t>Montag, 4. </a:t>
            </a:r>
            <a:r>
              <a:rPr lang="en-US" sz="1400" dirty="0" err="1" smtClean="0"/>
              <a:t>Juli</a:t>
            </a:r>
            <a:r>
              <a:rPr lang="en-US" sz="1400" dirty="0" smtClean="0"/>
              <a:t> 2022</a:t>
            </a:r>
          </a:p>
          <a:p>
            <a:pPr>
              <a:buNone/>
            </a:pPr>
            <a:r>
              <a:rPr lang="en-US" sz="1400" dirty="0" err="1" smtClean="0"/>
              <a:t>Nächste</a:t>
            </a:r>
            <a:r>
              <a:rPr lang="en-US" sz="1400" dirty="0" smtClean="0"/>
              <a:t> </a:t>
            </a:r>
            <a:r>
              <a:rPr lang="en-US" sz="1400" dirty="0" err="1" smtClean="0"/>
              <a:t>Übung</a:t>
            </a:r>
            <a:r>
              <a:rPr lang="en-US" sz="1400" dirty="0" smtClean="0"/>
              <a:t>:</a:t>
            </a:r>
          </a:p>
          <a:p>
            <a:pPr lvl="1">
              <a:buFont typeface="Wingdings" pitchFamily="2" charset="2"/>
              <a:buChar char="§"/>
            </a:pPr>
            <a:r>
              <a:rPr lang="en-US" sz="1400" dirty="0" err="1" smtClean="0"/>
              <a:t>Dienstag</a:t>
            </a:r>
            <a:r>
              <a:rPr lang="en-US" sz="1400" dirty="0" smtClean="0"/>
              <a:t>, 28. </a:t>
            </a:r>
            <a:r>
              <a:rPr lang="en-US" sz="1400" dirty="0" err="1" smtClean="0"/>
              <a:t>Juni</a:t>
            </a:r>
            <a:r>
              <a:rPr lang="en-US" sz="1400" dirty="0" smtClean="0"/>
              <a:t> 2022 – 16 </a:t>
            </a:r>
            <a:r>
              <a:rPr lang="en-US" sz="1400" dirty="0" err="1" smtClean="0"/>
              <a:t>Uhr</a:t>
            </a:r>
            <a:endParaRPr lang="en-US" sz="1400" dirty="0" smtClean="0"/>
          </a:p>
          <a:p>
            <a:pPr lvl="1">
              <a:buFont typeface="Wingdings" pitchFamily="2" charset="2"/>
              <a:buChar char="§"/>
            </a:pPr>
            <a:r>
              <a:rPr lang="en-US" sz="1400" dirty="0" err="1" smtClean="0"/>
              <a:t>Abgabe</a:t>
            </a:r>
            <a:r>
              <a:rPr lang="en-US" sz="1400" dirty="0" smtClean="0"/>
              <a:t> des </a:t>
            </a:r>
            <a:r>
              <a:rPr lang="en-US" sz="1400" dirty="0" err="1" smtClean="0"/>
              <a:t>Übungszettels</a:t>
            </a:r>
            <a:r>
              <a:rPr lang="en-US" sz="1400" dirty="0" smtClean="0"/>
              <a:t> 10 </a:t>
            </a:r>
            <a:r>
              <a:rPr lang="en-US" sz="1400" dirty="0" err="1" smtClean="0"/>
              <a:t>bis</a:t>
            </a:r>
            <a:r>
              <a:rPr lang="en-US" sz="1400" dirty="0" smtClean="0"/>
              <a:t> morgen – 16 </a:t>
            </a:r>
            <a:r>
              <a:rPr lang="en-US" sz="1400" dirty="0" err="1" smtClean="0"/>
              <a:t>Uhr</a:t>
            </a:r>
            <a:endParaRPr lang="en-US" sz="1400" dirty="0" smtClean="0"/>
          </a:p>
          <a:p>
            <a:pPr>
              <a:buFont typeface="Wingdings" pitchFamily="2" charset="2"/>
              <a:buChar char="§"/>
            </a:pPr>
            <a:endParaRPr lang="en-US" sz="1400" dirty="0" smtClean="0"/>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42</a:t>
            </a:fld>
            <a:endParaRPr lang="de-DE"/>
          </a:p>
        </p:txBody>
      </p:sp>
    </p:spTree>
    <p:extLst>
      <p:ext uri="{BB962C8B-B14F-4D97-AF65-F5344CB8AC3E}">
        <p14:creationId xmlns:p14="http://schemas.microsoft.com/office/powerpoint/2010/main" xmlns="" val="16195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Begriffe</a:t>
            </a:r>
            <a:endParaRPr lang="de-DE" dirty="0"/>
          </a:p>
        </p:txBody>
      </p:sp>
      <p:sp>
        <p:nvSpPr>
          <p:cNvPr id="8" name="Inhaltsplatzhalter 7"/>
          <p:cNvSpPr>
            <a:spLocks noGrp="1"/>
          </p:cNvSpPr>
          <p:nvPr>
            <p:ph idx="1"/>
          </p:nvPr>
        </p:nvSpPr>
        <p:spPr/>
        <p:txBody>
          <a:bodyPr/>
          <a:lstStyle/>
          <a:p>
            <a:pPr>
              <a:buFont typeface="Wingdings" panose="05000000000000000000" pitchFamily="2" charset="2"/>
              <a:buChar char="§"/>
            </a:pPr>
            <a:r>
              <a:rPr lang="de-DE" dirty="0" smtClean="0"/>
              <a:t>Authentisierung</a:t>
            </a:r>
          </a:p>
          <a:p>
            <a:pPr lvl="1">
              <a:buFont typeface="Wingdings" panose="05000000000000000000" pitchFamily="2" charset="2"/>
              <a:buChar char="§"/>
            </a:pPr>
            <a:r>
              <a:rPr lang="de-DE" dirty="0" smtClean="0"/>
              <a:t>(Aktiver) Nachweis, tatsächlich die Person zu sein, die man vorgibt zu sein.</a:t>
            </a:r>
            <a:br>
              <a:rPr lang="de-DE" dirty="0" smtClean="0"/>
            </a:br>
            <a:r>
              <a:rPr lang="de-DE" dirty="0" smtClean="0"/>
              <a:t>Beispiel: Ich bin Erika Mustermann und das ist mein Ausweis.</a:t>
            </a:r>
          </a:p>
          <a:p>
            <a:pPr>
              <a:buFont typeface="Wingdings" panose="05000000000000000000" pitchFamily="2" charset="2"/>
              <a:buChar char="§"/>
            </a:pPr>
            <a:r>
              <a:rPr lang="de-DE" dirty="0" smtClean="0"/>
              <a:t>Authentifizierung</a:t>
            </a:r>
          </a:p>
          <a:p>
            <a:pPr>
              <a:buFont typeface="Wingdings" panose="05000000000000000000" pitchFamily="2" charset="2"/>
              <a:buChar char="§"/>
            </a:pPr>
            <a:r>
              <a:rPr lang="de-DE" dirty="0" smtClean="0"/>
              <a:t>Autorisierung</a:t>
            </a:r>
            <a:endParaRPr lang="de-DE" dirty="0"/>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5</a:t>
            </a:fld>
            <a:endParaRPr lang="de-DE"/>
          </a:p>
        </p:txBody>
      </p:sp>
      <p:pic>
        <p:nvPicPr>
          <p:cNvPr id="1026" name="Picture 2" descr="https://upload.wikimedia.org/wikipedia/commons/a/a8/Mustermann_Reisepass_2001.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20300531">
            <a:off x="5694974" y="2368410"/>
            <a:ext cx="3107288" cy="21896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9537464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Begriffe</a:t>
            </a:r>
            <a:endParaRPr lang="de-DE" dirty="0"/>
          </a:p>
        </p:txBody>
      </p:sp>
      <p:sp>
        <p:nvSpPr>
          <p:cNvPr id="8" name="Inhaltsplatzhalter 7"/>
          <p:cNvSpPr>
            <a:spLocks noGrp="1"/>
          </p:cNvSpPr>
          <p:nvPr>
            <p:ph idx="1"/>
          </p:nvPr>
        </p:nvSpPr>
        <p:spPr/>
        <p:txBody>
          <a:bodyPr/>
          <a:lstStyle/>
          <a:p>
            <a:pPr>
              <a:buFont typeface="Wingdings" panose="05000000000000000000" pitchFamily="2" charset="2"/>
              <a:buChar char="§"/>
            </a:pPr>
            <a:r>
              <a:rPr lang="de-DE" dirty="0" smtClean="0"/>
              <a:t>Authentisierung</a:t>
            </a:r>
          </a:p>
          <a:p>
            <a:pPr lvl="1">
              <a:buFont typeface="Wingdings" panose="05000000000000000000" pitchFamily="2" charset="2"/>
              <a:buChar char="§"/>
            </a:pPr>
            <a:r>
              <a:rPr lang="de-DE" dirty="0" smtClean="0"/>
              <a:t>(Aktiver) Nachweis, tatsächlich die Person zu sein, die man vorgibt zu sein.</a:t>
            </a:r>
            <a:br>
              <a:rPr lang="de-DE" dirty="0" smtClean="0"/>
            </a:br>
            <a:r>
              <a:rPr lang="de-DE" dirty="0" smtClean="0"/>
              <a:t>Beispiel: Ich bin Erika Mustermann und das ist mein Ausweis.</a:t>
            </a:r>
          </a:p>
          <a:p>
            <a:pPr>
              <a:buFont typeface="Wingdings" panose="05000000000000000000" pitchFamily="2" charset="2"/>
              <a:buChar char="§"/>
            </a:pPr>
            <a:r>
              <a:rPr lang="de-DE" dirty="0" smtClean="0"/>
              <a:t>Authentifizierung</a:t>
            </a:r>
          </a:p>
          <a:p>
            <a:pPr lvl="1">
              <a:buFont typeface="Wingdings" panose="05000000000000000000" pitchFamily="2" charset="2"/>
              <a:buChar char="§"/>
            </a:pPr>
            <a:r>
              <a:rPr lang="de-DE" dirty="0" smtClean="0"/>
              <a:t>Die im Rahmen der Authentisierung vorgelegten Nachweise werden überprüft.</a:t>
            </a:r>
            <a:br>
              <a:rPr lang="de-DE" dirty="0" smtClean="0"/>
            </a:br>
            <a:r>
              <a:rPr lang="de-DE" dirty="0" smtClean="0"/>
              <a:t/>
            </a:r>
            <a:br>
              <a:rPr lang="de-DE" dirty="0" smtClean="0"/>
            </a:br>
            <a:endParaRPr lang="de-DE" dirty="0" smtClean="0"/>
          </a:p>
          <a:p>
            <a:pPr>
              <a:buFont typeface="Wingdings" panose="05000000000000000000" pitchFamily="2" charset="2"/>
              <a:buChar char="§"/>
            </a:pPr>
            <a:r>
              <a:rPr lang="de-DE" dirty="0" smtClean="0"/>
              <a:t>Autorisierung</a:t>
            </a:r>
            <a:endParaRPr lang="de-DE" dirty="0"/>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6</a:t>
            </a:fld>
            <a:endParaRPr lang="de-DE"/>
          </a:p>
        </p:txBody>
      </p:sp>
    </p:spTree>
    <p:extLst>
      <p:ext uri="{BB962C8B-B14F-4D97-AF65-F5344CB8AC3E}">
        <p14:creationId xmlns:p14="http://schemas.microsoft.com/office/powerpoint/2010/main" xmlns="" val="76202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Begriffe</a:t>
            </a:r>
            <a:endParaRPr lang="de-DE" dirty="0"/>
          </a:p>
        </p:txBody>
      </p:sp>
      <p:sp>
        <p:nvSpPr>
          <p:cNvPr id="8" name="Inhaltsplatzhalter 7"/>
          <p:cNvSpPr>
            <a:spLocks noGrp="1"/>
          </p:cNvSpPr>
          <p:nvPr>
            <p:ph idx="1"/>
          </p:nvPr>
        </p:nvSpPr>
        <p:spPr/>
        <p:txBody>
          <a:bodyPr/>
          <a:lstStyle/>
          <a:p>
            <a:pPr>
              <a:buFont typeface="Wingdings" panose="05000000000000000000" pitchFamily="2" charset="2"/>
              <a:buChar char="§"/>
            </a:pPr>
            <a:r>
              <a:rPr lang="de-DE" dirty="0" smtClean="0"/>
              <a:t>Authentisierung</a:t>
            </a:r>
          </a:p>
          <a:p>
            <a:pPr lvl="1">
              <a:buFont typeface="Wingdings" panose="05000000000000000000" pitchFamily="2" charset="2"/>
              <a:buChar char="§"/>
            </a:pPr>
            <a:r>
              <a:rPr lang="de-DE" dirty="0" smtClean="0"/>
              <a:t>(Aktiver) Nachweis, tatsächlich die Person zu sein, die man vorgibt zu sein.</a:t>
            </a:r>
            <a:br>
              <a:rPr lang="de-DE" dirty="0" smtClean="0"/>
            </a:br>
            <a:r>
              <a:rPr lang="de-DE" dirty="0" smtClean="0"/>
              <a:t>Beispiel: Ich bin Erika Mustermann und das ist mein Ausweis.</a:t>
            </a:r>
          </a:p>
          <a:p>
            <a:pPr>
              <a:buFont typeface="Wingdings" panose="05000000000000000000" pitchFamily="2" charset="2"/>
              <a:buChar char="§"/>
            </a:pPr>
            <a:r>
              <a:rPr lang="de-DE" dirty="0" smtClean="0"/>
              <a:t>Authentifizierung</a:t>
            </a:r>
          </a:p>
          <a:p>
            <a:pPr lvl="1">
              <a:buFont typeface="Wingdings" panose="05000000000000000000" pitchFamily="2" charset="2"/>
              <a:buChar char="§"/>
            </a:pPr>
            <a:r>
              <a:rPr lang="de-DE" dirty="0" smtClean="0"/>
              <a:t>Die im Rahmen der Authentisierung vorgelegten Nachweise werden überprüft.</a:t>
            </a:r>
            <a:br>
              <a:rPr lang="de-DE" dirty="0" smtClean="0"/>
            </a:br>
            <a:r>
              <a:rPr lang="de-DE" dirty="0" smtClean="0"/>
              <a:t>Beispiel: Überprüfung (durch eine vertrauenswürdige Instanz), z.B. Realität gegen Identitätsnachweis.</a:t>
            </a:r>
          </a:p>
          <a:p>
            <a:pPr>
              <a:buFont typeface="Wingdings" panose="05000000000000000000" pitchFamily="2" charset="2"/>
              <a:buChar char="§"/>
            </a:pPr>
            <a:r>
              <a:rPr lang="de-DE" dirty="0" smtClean="0"/>
              <a:t>Autorisierung</a:t>
            </a:r>
            <a:endParaRPr lang="de-DE" dirty="0"/>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7</a:t>
            </a:fld>
            <a:endParaRPr lang="de-DE"/>
          </a:p>
        </p:txBody>
      </p:sp>
      <p:pic>
        <p:nvPicPr>
          <p:cNvPr id="2050" name="Picture 2" descr="Erika Mustermann Foto: Polizei"/>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672408" y="3384475"/>
            <a:ext cx="2624808" cy="1725094"/>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https://upload.wikimedia.org/wikipedia/commons/a/a8/Mustermann_Reisepass_2001.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616624" y="3540036"/>
            <a:ext cx="2006560" cy="141397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9323151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Begriffe</a:t>
            </a:r>
            <a:endParaRPr lang="de-DE" dirty="0"/>
          </a:p>
        </p:txBody>
      </p:sp>
      <p:sp>
        <p:nvSpPr>
          <p:cNvPr id="8" name="Inhaltsplatzhalter 7"/>
          <p:cNvSpPr>
            <a:spLocks noGrp="1"/>
          </p:cNvSpPr>
          <p:nvPr>
            <p:ph idx="1"/>
          </p:nvPr>
        </p:nvSpPr>
        <p:spPr/>
        <p:txBody>
          <a:bodyPr/>
          <a:lstStyle/>
          <a:p>
            <a:pPr>
              <a:buFont typeface="Wingdings" panose="05000000000000000000" pitchFamily="2" charset="2"/>
              <a:buChar char="§"/>
            </a:pPr>
            <a:r>
              <a:rPr lang="de-DE" dirty="0" smtClean="0"/>
              <a:t>Authentisierung</a:t>
            </a:r>
          </a:p>
          <a:p>
            <a:pPr lvl="1">
              <a:buFont typeface="Wingdings" panose="05000000000000000000" pitchFamily="2" charset="2"/>
              <a:buChar char="§"/>
            </a:pPr>
            <a:r>
              <a:rPr lang="de-DE" dirty="0" smtClean="0"/>
              <a:t>(Aktiver) Nachweis, tatsächlich die Person zu sein, die man vorgibt zu sein.</a:t>
            </a:r>
            <a:br>
              <a:rPr lang="de-DE" dirty="0" smtClean="0"/>
            </a:br>
            <a:r>
              <a:rPr lang="de-DE" dirty="0" smtClean="0"/>
              <a:t>Beispiel: Ich bin Erika Mustermann und das ist mein Ausweis.</a:t>
            </a:r>
          </a:p>
          <a:p>
            <a:pPr>
              <a:buFont typeface="Wingdings" panose="05000000000000000000" pitchFamily="2" charset="2"/>
              <a:buChar char="§"/>
            </a:pPr>
            <a:r>
              <a:rPr lang="de-DE" dirty="0" smtClean="0"/>
              <a:t>Authentifizierung</a:t>
            </a:r>
          </a:p>
          <a:p>
            <a:pPr lvl="1">
              <a:buFont typeface="Wingdings" panose="05000000000000000000" pitchFamily="2" charset="2"/>
              <a:buChar char="§"/>
            </a:pPr>
            <a:r>
              <a:rPr lang="de-DE" dirty="0" smtClean="0"/>
              <a:t>Die im Rahmen der Authentisierung vorgelegten Nachweise werden überprüft.</a:t>
            </a:r>
            <a:br>
              <a:rPr lang="de-DE" dirty="0" smtClean="0"/>
            </a:br>
            <a:r>
              <a:rPr lang="de-DE" dirty="0" smtClean="0"/>
              <a:t>Beispiel: Überprüfung (durch eine vertrauenswürdige Instanz), z.B. Realität gegen Identitätsnachweis.</a:t>
            </a:r>
          </a:p>
          <a:p>
            <a:pPr>
              <a:buFont typeface="Wingdings" panose="05000000000000000000" pitchFamily="2" charset="2"/>
              <a:buChar char="§"/>
            </a:pPr>
            <a:r>
              <a:rPr lang="de-DE" dirty="0" smtClean="0"/>
              <a:t>Autorisierung</a:t>
            </a:r>
            <a:endParaRPr lang="de-DE" dirty="0"/>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8</a:t>
            </a:fld>
            <a:endParaRPr lang="de-DE"/>
          </a:p>
        </p:txBody>
      </p:sp>
      <p:pic>
        <p:nvPicPr>
          <p:cNvPr id="2050" name="Picture 2" descr="Erika Mustermann Foto: Polizei"/>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672408" y="3384475"/>
            <a:ext cx="2624808" cy="1725094"/>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https://upload.wikimedia.org/wikipedia/commons/a/a8/Mustermann_Reisepass_2001.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616624" y="3540036"/>
            <a:ext cx="2006560" cy="1413971"/>
          </a:xfrm>
          <a:prstGeom prst="rect">
            <a:avLst/>
          </a:prstGeom>
          <a:noFill/>
          <a:extLst>
            <a:ext uri="{909E8E84-426E-40DD-AFC4-6F175D3DCCD1}">
              <a14:hiddenFill xmlns:a14="http://schemas.microsoft.com/office/drawing/2010/main" xmlns="">
                <a:solidFill>
                  <a:srgbClr val="FFFFFF"/>
                </a:solidFill>
              </a14:hiddenFill>
            </a:ext>
          </a:extLst>
        </p:spPr>
      </p:pic>
      <p:pic>
        <p:nvPicPr>
          <p:cNvPr id="4098" name="Picture 2" descr="C:\Users\matthias\AppData\Local\Microsoft\Windows\Temporary Internet Files\Content.IE5\WS8ZQMB2\hook-1425312_960_720[1].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297216" y="3240460"/>
            <a:ext cx="1957373" cy="186911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8003819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Begriffe</a:t>
            </a:r>
            <a:endParaRPr lang="de-DE" dirty="0"/>
          </a:p>
        </p:txBody>
      </p:sp>
      <p:sp>
        <p:nvSpPr>
          <p:cNvPr id="8" name="Inhaltsplatzhalter 7"/>
          <p:cNvSpPr>
            <a:spLocks noGrp="1"/>
          </p:cNvSpPr>
          <p:nvPr>
            <p:ph idx="1"/>
          </p:nvPr>
        </p:nvSpPr>
        <p:spPr/>
        <p:txBody>
          <a:bodyPr/>
          <a:lstStyle/>
          <a:p>
            <a:pPr>
              <a:buFont typeface="Wingdings" panose="05000000000000000000" pitchFamily="2" charset="2"/>
              <a:buChar char="§"/>
            </a:pPr>
            <a:r>
              <a:rPr lang="de-DE" dirty="0" smtClean="0"/>
              <a:t>Authentisierung</a:t>
            </a:r>
          </a:p>
          <a:p>
            <a:pPr lvl="1">
              <a:buFont typeface="Wingdings" panose="05000000000000000000" pitchFamily="2" charset="2"/>
              <a:buChar char="§"/>
            </a:pPr>
            <a:r>
              <a:rPr lang="de-DE" dirty="0" smtClean="0"/>
              <a:t>(Aktiver) Nachweis, tatsächlich die Person zu sein, die man vorgibt zu sein.</a:t>
            </a:r>
            <a:br>
              <a:rPr lang="de-DE" dirty="0" smtClean="0"/>
            </a:br>
            <a:r>
              <a:rPr lang="de-DE" dirty="0" smtClean="0"/>
              <a:t>Beispiel: Ich bin Erika Mustermann und das ist mein Ausweis.</a:t>
            </a:r>
          </a:p>
          <a:p>
            <a:pPr>
              <a:buFont typeface="Wingdings" panose="05000000000000000000" pitchFamily="2" charset="2"/>
              <a:buChar char="§"/>
            </a:pPr>
            <a:r>
              <a:rPr lang="de-DE" dirty="0" smtClean="0"/>
              <a:t>Authentifizierung</a:t>
            </a:r>
          </a:p>
          <a:p>
            <a:pPr lvl="1">
              <a:buFont typeface="Wingdings" panose="05000000000000000000" pitchFamily="2" charset="2"/>
              <a:buChar char="§"/>
            </a:pPr>
            <a:r>
              <a:rPr lang="de-DE" dirty="0" smtClean="0"/>
              <a:t>Die im Rahmen der Authentisierung vorgelegten Nachweise werden überprüft.</a:t>
            </a:r>
            <a:br>
              <a:rPr lang="de-DE" dirty="0" smtClean="0"/>
            </a:br>
            <a:r>
              <a:rPr lang="de-DE" dirty="0" smtClean="0"/>
              <a:t>Beispiel: Überprüfung (durch eine vertrauenswürdige Instanz), z.B. Realität gegen Identitätsnachweis.</a:t>
            </a:r>
          </a:p>
          <a:p>
            <a:pPr>
              <a:buFont typeface="Wingdings" panose="05000000000000000000" pitchFamily="2" charset="2"/>
              <a:buChar char="§"/>
            </a:pPr>
            <a:r>
              <a:rPr lang="de-DE" dirty="0" smtClean="0"/>
              <a:t>Autorisierung</a:t>
            </a:r>
          </a:p>
          <a:p>
            <a:pPr lvl="1">
              <a:buFont typeface="Wingdings" panose="05000000000000000000" pitchFamily="2" charset="2"/>
              <a:buChar char="§"/>
            </a:pPr>
            <a:r>
              <a:rPr lang="de-DE" dirty="0" smtClean="0"/>
              <a:t>Zuteilung von Zugriffsrechten nach erfolgreicher Authentifizierung.</a:t>
            </a:r>
            <a:endParaRPr lang="de-DE" dirty="0"/>
          </a:p>
        </p:txBody>
      </p:sp>
      <p:sp>
        <p:nvSpPr>
          <p:cNvPr id="4" name="Datumsplatzhalter 3"/>
          <p:cNvSpPr>
            <a:spLocks noGrp="1"/>
          </p:cNvSpPr>
          <p:nvPr>
            <p:ph type="dt" sz="half" idx="10"/>
          </p:nvPr>
        </p:nvSpPr>
        <p:spPr/>
        <p:txBody>
          <a:bodyPr/>
          <a:lstStyle/>
          <a:p>
            <a:r>
              <a:rPr lang="de-DE" smtClean="0"/>
              <a:t>27. Juni 2022</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2022</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9</a:t>
            </a:fld>
            <a:endParaRPr lang="de-DE"/>
          </a:p>
        </p:txBody>
      </p:sp>
    </p:spTree>
    <p:extLst>
      <p:ext uri="{BB962C8B-B14F-4D97-AF65-F5344CB8AC3E}">
        <p14:creationId xmlns:p14="http://schemas.microsoft.com/office/powerpoint/2010/main" xmlns="" val="1911620628"/>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des-official">
  <a:themeElements>
    <a:clrScheme name="Uni-Bonn">
      <a:dk1>
        <a:srgbClr val="000000"/>
      </a:dk1>
      <a:lt1>
        <a:srgbClr val="FFFFFF"/>
      </a:lt1>
      <a:dk2>
        <a:srgbClr val="000000"/>
      </a:dk2>
      <a:lt2>
        <a:srgbClr val="FFFFFF"/>
      </a:lt2>
      <a:accent1>
        <a:srgbClr val="909085"/>
      </a:accent1>
      <a:accent2>
        <a:srgbClr val="07529A"/>
      </a:accent2>
      <a:accent3>
        <a:srgbClr val="EAB90C"/>
      </a:accent3>
      <a:accent4>
        <a:srgbClr val="D8D8C8"/>
      </a:accent4>
      <a:accent5>
        <a:srgbClr val="053D73"/>
      </a:accent5>
      <a:accent6>
        <a:srgbClr val="F8DE83"/>
      </a:accent6>
      <a:hlink>
        <a:srgbClr val="79BAF8"/>
      </a:hlink>
      <a:folHlink>
        <a:srgbClr val="6C6C62"/>
      </a:folHlink>
    </a:clrScheme>
    <a:fontScheme name="Uni-Bonn">
      <a:majorFont>
        <a:latin typeface="Exo 2"/>
        <a:ea typeface=""/>
        <a:cs typeface="Calibri"/>
      </a:majorFont>
      <a:minorFont>
        <a:latin typeface="Calibri"/>
        <a:ea typeface=""/>
        <a:cs typeface="Calibri"/>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spPr>
      <a:bodyPr rtlCol="0" anchor="ctr"/>
      <a:lstStyle>
        <a:defPPr algn="ctr">
          <a:defRPr sz="1400" dirty="0" err="1" smtClean="0">
            <a:solidFill>
              <a:schemeClr val="accent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16000" indent="-216000">
          <a:spcAft>
            <a:spcPts val="420"/>
          </a:spcAft>
          <a:buFont typeface="Calibri" panose="020F0502020204030204" pitchFamily="34" charset="0"/>
          <a:buChar char="−"/>
          <a:defRPr sz="1400" dirty="0" err="1" smtClean="0">
            <a:solidFill>
              <a:schemeClr val="accent2"/>
            </a:solidFill>
          </a:defRPr>
        </a:defPPr>
      </a:lstStyle>
    </a:txDef>
  </a:objectDefaults>
  <a:extraClrSchemeLst/>
</a:theme>
</file>

<file path=ppt/theme/theme2.xml><?xml version="1.0" encoding="utf-8"?>
<a:theme xmlns:a="http://schemas.openxmlformats.org/drawingml/2006/main" name="Larissa">
  <a:themeElements>
    <a:clrScheme name="Uni-Bonn">
      <a:dk1>
        <a:srgbClr val="000000"/>
      </a:dk1>
      <a:lt1>
        <a:srgbClr val="FFFFFF"/>
      </a:lt1>
      <a:dk2>
        <a:srgbClr val="000000"/>
      </a:dk2>
      <a:lt2>
        <a:srgbClr val="FFFFFF"/>
      </a:lt2>
      <a:accent1>
        <a:srgbClr val="909085"/>
      </a:accent1>
      <a:accent2>
        <a:srgbClr val="07529A"/>
      </a:accent2>
      <a:accent3>
        <a:srgbClr val="EAB90C"/>
      </a:accent3>
      <a:accent4>
        <a:srgbClr val="D8D8C8"/>
      </a:accent4>
      <a:accent5>
        <a:srgbClr val="053D73"/>
      </a:accent5>
      <a:accent6>
        <a:srgbClr val="B08B09"/>
      </a:accent6>
      <a:hlink>
        <a:srgbClr val="032D56"/>
      </a:hlink>
      <a:folHlink>
        <a:srgbClr val="6C6C62"/>
      </a:folHlink>
    </a:clrScheme>
    <a:fontScheme name="Uni-Bonn">
      <a:majorFont>
        <a:latin typeface="Calibri"/>
        <a:ea typeface=""/>
        <a:cs typeface="Calibri"/>
      </a:majorFont>
      <a:minorFont>
        <a:latin typeface="Calibri"/>
        <a:ea typeface=""/>
        <a:cs typeface="Calibri"/>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Uni-Bonn">
      <a:dk1>
        <a:srgbClr val="000000"/>
      </a:dk1>
      <a:lt1>
        <a:srgbClr val="FFFFFF"/>
      </a:lt1>
      <a:dk2>
        <a:srgbClr val="000000"/>
      </a:dk2>
      <a:lt2>
        <a:srgbClr val="FFFFFF"/>
      </a:lt2>
      <a:accent1>
        <a:srgbClr val="909085"/>
      </a:accent1>
      <a:accent2>
        <a:srgbClr val="07529A"/>
      </a:accent2>
      <a:accent3>
        <a:srgbClr val="EAB90C"/>
      </a:accent3>
      <a:accent4>
        <a:srgbClr val="D8D8C8"/>
      </a:accent4>
      <a:accent5>
        <a:srgbClr val="053D73"/>
      </a:accent5>
      <a:accent6>
        <a:srgbClr val="B08B09"/>
      </a:accent6>
      <a:hlink>
        <a:srgbClr val="032D56"/>
      </a:hlink>
      <a:folHlink>
        <a:srgbClr val="6C6C62"/>
      </a:folHlink>
    </a:clrScheme>
    <a:fontScheme name="Uni-Bonn">
      <a:majorFont>
        <a:latin typeface="Calibri"/>
        <a:ea typeface=""/>
        <a:cs typeface="Calibri"/>
      </a:majorFont>
      <a:minorFont>
        <a:latin typeface="Calibri"/>
        <a:ea typeface=""/>
        <a:cs typeface="Calibri"/>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slides-official</Template>
  <TotalTime>0</TotalTime>
  <Words>1609</Words>
  <Application>Microsoft Office PowerPoint</Application>
  <PresentationFormat>Benutzerdefiniert</PresentationFormat>
  <Paragraphs>388</Paragraphs>
  <Slides>42</Slides>
  <Notes>1</Notes>
  <HiddenSlides>0</HiddenSlides>
  <MMClips>0</MMClips>
  <ScaleCrop>false</ScaleCrop>
  <HeadingPairs>
    <vt:vector size="4" baseType="variant">
      <vt:variant>
        <vt:lpstr>Design</vt:lpstr>
      </vt:variant>
      <vt:variant>
        <vt:i4>1</vt:i4>
      </vt:variant>
      <vt:variant>
        <vt:lpstr>Folientitel</vt:lpstr>
      </vt:variant>
      <vt:variant>
        <vt:i4>42</vt:i4>
      </vt:variant>
    </vt:vector>
  </HeadingPairs>
  <TitlesOfParts>
    <vt:vector size="43" baseType="lpstr">
      <vt:lpstr>slides-official</vt:lpstr>
      <vt:lpstr>Vorlesung Netzwerksicherheit</vt:lpstr>
      <vt:lpstr>Authentifikation im Web</vt:lpstr>
      <vt:lpstr>Begriffe</vt:lpstr>
      <vt:lpstr>Begriffe</vt:lpstr>
      <vt:lpstr>Begriffe</vt:lpstr>
      <vt:lpstr>Begriffe</vt:lpstr>
      <vt:lpstr>Begriffe</vt:lpstr>
      <vt:lpstr>Begriffe</vt:lpstr>
      <vt:lpstr>Begriffe</vt:lpstr>
      <vt:lpstr>Begriffe</vt:lpstr>
      <vt:lpstr>Authentifikation</vt:lpstr>
      <vt:lpstr>Authentifikation im Web</vt:lpstr>
      <vt:lpstr>Problem 1: Passwörter</vt:lpstr>
      <vt:lpstr>Problem 2: (viele) Passwörter</vt:lpstr>
      <vt:lpstr>Problem: Passwörter speichern</vt:lpstr>
      <vt:lpstr>Problem: Passwörter speichern</vt:lpstr>
      <vt:lpstr>Problem: Passwörter speichern</vt:lpstr>
      <vt:lpstr>Multifactor-Authentifikation</vt:lpstr>
      <vt:lpstr>Multifactor-Authentifikation</vt:lpstr>
      <vt:lpstr>Google Authenticator</vt:lpstr>
      <vt:lpstr>Google Authenticator</vt:lpstr>
      <vt:lpstr>Google Authenticator</vt:lpstr>
      <vt:lpstr>Google Authenticator</vt:lpstr>
      <vt:lpstr>Google Authenticator</vt:lpstr>
      <vt:lpstr>Wie kann man diese probleme lösen?</vt:lpstr>
      <vt:lpstr>Wie kann man diese probleme lösen?</vt:lpstr>
      <vt:lpstr>Wie kann man diese probleme lösen?</vt:lpstr>
      <vt:lpstr>Wie kann man diese probleme lösen?</vt:lpstr>
      <vt:lpstr>Fast Identity Online(FIDO)</vt:lpstr>
      <vt:lpstr>FIDO2 - Historie</vt:lpstr>
      <vt:lpstr>Funktionsweise - Registration</vt:lpstr>
      <vt:lpstr>Funktionsweise - Login</vt:lpstr>
      <vt:lpstr>Funktionsweise - Login</vt:lpstr>
      <vt:lpstr>Funktionsweise - Login</vt:lpstr>
      <vt:lpstr>Funktionsweise - Login</vt:lpstr>
      <vt:lpstr>Wo wird der Private Key gespeichert?</vt:lpstr>
      <vt:lpstr>Was genau umfasst jetzt fido2?</vt:lpstr>
      <vt:lpstr>Potentielle probleme</vt:lpstr>
      <vt:lpstr>Potentielle Enabler</vt:lpstr>
      <vt:lpstr>ausblick</vt:lpstr>
      <vt:lpstr>Zusammenfassung</vt:lpstr>
      <vt:lpstr>Ende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Vorlesung Netzwerksicherheit</dc:title>
  <dc:creator>Wuebbeling</dc:creator>
  <cp:lastModifiedBy>Wuebbeling</cp:lastModifiedBy>
  <cp:revision>1660</cp:revision>
  <dcterms:created xsi:type="dcterms:W3CDTF">2020-04-14T23:48:21Z</dcterms:created>
  <dcterms:modified xsi:type="dcterms:W3CDTF">2022-08-25T07:35:23Z</dcterms:modified>
</cp:coreProperties>
</file>